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1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y="6858000" cx="12188825"/>
  <p:notesSz cx="6858000" cy="9144000"/>
  <p:embeddedFontLst>
    <p:embeddedFont>
      <p:font typeface="Roboto Black"/>
      <p:bold r:id="rId22"/>
      <p:boldItalic r:id="rId23"/>
    </p:embeddedFont>
    <p:embeddedFont>
      <p:font typeface="Roboto"/>
      <p:regular r:id="rId24"/>
      <p:bold r:id="rId25"/>
      <p:italic r:id="rId26"/>
      <p:boldItalic r:id="rId27"/>
    </p:embeddedFont>
    <p:embeddedFont>
      <p:font typeface="Quattrocento Sans"/>
      <p:regular r:id="rId28"/>
      <p:bold r:id="rId29"/>
      <p:italic r:id="rId30"/>
      <p:boldItalic r:id="rId3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39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font" Target="fonts/RobotoBlack-bold.fntdata"/><Relationship Id="rId21" Type="http://schemas.openxmlformats.org/officeDocument/2006/relationships/slide" Target="slides/slide16.xml"/><Relationship Id="rId24" Type="http://schemas.openxmlformats.org/officeDocument/2006/relationships/font" Target="fonts/Roboto-regular.fntdata"/><Relationship Id="rId23" Type="http://schemas.openxmlformats.org/officeDocument/2006/relationships/font" Target="fonts/RobotoBlack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Roboto-italic.fntdata"/><Relationship Id="rId25" Type="http://schemas.openxmlformats.org/officeDocument/2006/relationships/font" Target="fonts/Roboto-bold.fntdata"/><Relationship Id="rId28" Type="http://schemas.openxmlformats.org/officeDocument/2006/relationships/font" Target="fonts/QuattrocentoSans-regular.fntdata"/><Relationship Id="rId27" Type="http://schemas.openxmlformats.org/officeDocument/2006/relationships/font" Target="fonts/Roboto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QuattrocentoSans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QuattrocentoSans-boldItalic.fntdata"/><Relationship Id="rId30" Type="http://schemas.openxmlformats.org/officeDocument/2006/relationships/font" Target="fonts/QuattrocentoSans-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Who am I?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Delivery Lead of Fiter. Started as PM for Latam, role evolved to </a:t>
            </a:r>
            <a:r>
              <a:rPr lang="en-US"/>
              <a:t>overseeing projects world wide.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Mom of 2, wife of 1.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=</a:t>
            </a:r>
            <a:endParaRPr/>
          </a:p>
        </p:txBody>
      </p:sp>
      <p:sp>
        <p:nvSpPr>
          <p:cNvPr id="98" name="Google Shape;98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Regulatory Variations: being ready to respond quickly once regulation introduces a change.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Cultural differences: a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p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3" name="Google Shape;323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" name="Google Shape;343;p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3" name="Google Shape;353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" name="Google Shape;380;p2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288d7514b13_0_1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0" name="Google Shape;390;g288d7514b13_0_18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288d7514b13_0_1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Flexibility regarding possibility for development based on clients needs and budget, allow them growth with peace of mind.</a:t>
            </a:r>
            <a:endParaRPr/>
          </a:p>
        </p:txBody>
      </p:sp>
      <p:sp>
        <p:nvSpPr>
          <p:cNvPr id="191" name="Google Shape;191;g288d7514b13_0_16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288d7514b13_0_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288d7514b13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g288d7514b13_0_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400">
                <a:latin typeface="Roboto"/>
                <a:ea typeface="Roboto"/>
                <a:cs typeface="Roboto"/>
                <a:sym typeface="Roboto"/>
              </a:rPr>
              <a:t>(the magic on how we do it will not be revealed at this time…)</a:t>
            </a:r>
            <a:endParaRPr sz="14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288d7514b13_0_10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288d7514b13_0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 simple terms</a:t>
            </a:r>
            <a:endParaRPr/>
          </a:p>
        </p:txBody>
      </p:sp>
      <p:sp>
        <p:nvSpPr>
          <p:cNvPr id="218" name="Google Shape;218;g288d7514b13_0_10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latin typeface="Arial"/>
                <a:ea typeface="Arial"/>
                <a:cs typeface="Arial"/>
                <a:sym typeface="Arial"/>
              </a:rPr>
              <a:t>Fineract's Global Reach: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Arial"/>
                <a:ea typeface="Arial"/>
                <a:cs typeface="Arial"/>
                <a:sym typeface="Arial"/>
              </a:rPr>
              <a:t>  - Fineract is used by diverse fintech clients worldwide, from large banks to small NGOs.</a:t>
            </a:r>
            <a:br>
              <a:rPr lang="en-US" sz="1100"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latin typeface="Arial"/>
                <a:ea typeface="Arial"/>
                <a:cs typeface="Arial"/>
                <a:sym typeface="Arial"/>
              </a:rPr>
              <a:t>Projects I’ve </a:t>
            </a:r>
            <a:r>
              <a:rPr lang="en-US" sz="1100">
                <a:latin typeface="Arial"/>
                <a:ea typeface="Arial"/>
                <a:cs typeface="Arial"/>
                <a:sym typeface="Arial"/>
              </a:rPr>
              <a:t>supported</a:t>
            </a:r>
            <a:r>
              <a:rPr lang="en-US" sz="1100">
                <a:latin typeface="Arial"/>
                <a:ea typeface="Arial"/>
                <a:cs typeface="Arial"/>
                <a:sym typeface="Arial"/>
              </a:rPr>
              <a:t> span across various regions, reaching clients in different parts of the world.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/>
          <p:nvPr>
            <p:ph idx="2" type="pic"/>
          </p:nvPr>
        </p:nvSpPr>
        <p:spPr>
          <a:xfrm>
            <a:off x="0" y="0"/>
            <a:ext cx="12188825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7" name="Google Shape;17;p2"/>
          <p:cNvSpPr txBox="1"/>
          <p:nvPr>
            <p:ph type="ctrTitle"/>
          </p:nvPr>
        </p:nvSpPr>
        <p:spPr>
          <a:xfrm>
            <a:off x="896645" y="2085610"/>
            <a:ext cx="4681794" cy="163069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Quattrocento Sans"/>
              <a:buNone/>
              <a:defRPr b="1" sz="80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" type="subTitle"/>
          </p:nvPr>
        </p:nvSpPr>
        <p:spPr>
          <a:xfrm>
            <a:off x="896645" y="3816688"/>
            <a:ext cx="4693711" cy="764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b="0" sz="24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4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4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4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4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9" name="Google Shape;19;p2"/>
          <p:cNvSpPr txBox="1"/>
          <p:nvPr>
            <p:ph idx="10" type="dt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1" type="ftr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"/>
          <p:cNvSpPr txBox="1"/>
          <p:nvPr>
            <p:ph idx="12" type="sldNum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1"/>
          <p:cNvSpPr txBox="1"/>
          <p:nvPr>
            <p:ph type="title"/>
          </p:nvPr>
        </p:nvSpPr>
        <p:spPr>
          <a:xfrm>
            <a:off x="609443" y="273049"/>
            <a:ext cx="4010039" cy="116205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  <a:defRPr b="1" sz="27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" type="body"/>
          </p:nvPr>
        </p:nvSpPr>
        <p:spPr>
          <a:xfrm>
            <a:off x="4765492" y="273052"/>
            <a:ext cx="6813892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501650" lvl="0" marL="457200" algn="l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Char char="•"/>
              <a:defRPr sz="4300"/>
            </a:lvl1pPr>
            <a:lvl2pPr indent="-463550" lvl="1" marL="914400" algn="l">
              <a:spcBef>
                <a:spcPts val="740"/>
              </a:spcBef>
              <a:spcAft>
                <a:spcPts val="0"/>
              </a:spcAft>
              <a:buClr>
                <a:schemeClr val="dk1"/>
              </a:buClr>
              <a:buSzPts val="3700"/>
              <a:buChar char="–"/>
              <a:defRPr sz="3700"/>
            </a:lvl2pPr>
            <a:lvl3pPr indent="-431800" lvl="2" marL="13716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3pPr>
            <a:lvl4pPr indent="-400050" lvl="3" marL="182880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Char char="–"/>
              <a:defRPr sz="2700"/>
            </a:lvl4pPr>
            <a:lvl5pPr indent="-400050" lvl="4" marL="228600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Char char="»"/>
              <a:defRPr sz="2700"/>
            </a:lvl5pPr>
            <a:lvl6pPr indent="-400050" lvl="5" marL="274320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  <a:defRPr sz="2700"/>
            </a:lvl6pPr>
            <a:lvl7pPr indent="-400050" lvl="6" marL="320040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  <a:defRPr sz="2700"/>
            </a:lvl7pPr>
            <a:lvl8pPr indent="-400050" lvl="7" marL="365760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  <a:defRPr sz="2700"/>
            </a:lvl8pPr>
            <a:lvl9pPr indent="-400050" lvl="8" marL="411480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  <a:defRPr sz="2700"/>
            </a:lvl9pPr>
          </a:lstStyle>
          <a:p/>
        </p:txBody>
      </p:sp>
      <p:sp>
        <p:nvSpPr>
          <p:cNvPr id="73" name="Google Shape;73;p11"/>
          <p:cNvSpPr txBox="1"/>
          <p:nvPr>
            <p:ph idx="2" type="body"/>
          </p:nvPr>
        </p:nvSpPr>
        <p:spPr>
          <a:xfrm>
            <a:off x="609443" y="1435102"/>
            <a:ext cx="4010039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/>
            </a:lvl1pPr>
            <a:lvl2pPr indent="-228600" lvl="1" marL="914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indent="-228600" lvl="2" marL="1371600" algn="l"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/>
            </a:lvl3pPr>
            <a:lvl4pPr indent="-228600" lvl="3" marL="1828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indent="-228600" lvl="4" marL="22860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indent="-228600" lvl="5" marL="27432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indent="-228600" lvl="6" marL="3200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indent="-228600" lvl="7" marL="3657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indent="-228600" lvl="8" marL="411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74" name="Google Shape;74;p11"/>
          <p:cNvSpPr txBox="1"/>
          <p:nvPr>
            <p:ph idx="10" type="dt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1"/>
          <p:cNvSpPr txBox="1"/>
          <p:nvPr>
            <p:ph idx="11" type="ftr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1"/>
          <p:cNvSpPr txBox="1"/>
          <p:nvPr>
            <p:ph idx="12" type="sldNum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2"/>
          <p:cNvSpPr txBox="1"/>
          <p:nvPr>
            <p:ph type="title"/>
          </p:nvPr>
        </p:nvSpPr>
        <p:spPr>
          <a:xfrm>
            <a:off x="2389095" y="4800600"/>
            <a:ext cx="7313295" cy="56673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  <a:defRPr b="1" sz="27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/>
          <p:nvPr>
            <p:ph idx="2" type="pic"/>
          </p:nvPr>
        </p:nvSpPr>
        <p:spPr>
          <a:xfrm>
            <a:off x="2389095" y="612775"/>
            <a:ext cx="7313295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80" name="Google Shape;80;p12"/>
          <p:cNvSpPr txBox="1"/>
          <p:nvPr>
            <p:ph idx="1" type="body"/>
          </p:nvPr>
        </p:nvSpPr>
        <p:spPr>
          <a:xfrm>
            <a:off x="2389095" y="5367338"/>
            <a:ext cx="7313295" cy="8048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/>
            </a:lvl1pPr>
            <a:lvl2pPr indent="-228600" lvl="1" marL="914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indent="-228600" lvl="2" marL="1371600" algn="l"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/>
            </a:lvl3pPr>
            <a:lvl4pPr indent="-228600" lvl="3" marL="1828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indent="-228600" lvl="4" marL="22860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indent="-228600" lvl="5" marL="27432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indent="-228600" lvl="6" marL="3200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indent="-228600" lvl="7" marL="3657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indent="-228600" lvl="8" marL="411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81" name="Google Shape;81;p12"/>
          <p:cNvSpPr txBox="1"/>
          <p:nvPr>
            <p:ph idx="10" type="dt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2"/>
          <p:cNvSpPr txBox="1"/>
          <p:nvPr>
            <p:ph idx="11" type="ftr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2"/>
          <p:cNvSpPr txBox="1"/>
          <p:nvPr>
            <p:ph idx="12" type="sldNum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/>
          <p:nvPr>
            <p:ph type="title"/>
          </p:nvPr>
        </p:nvSpPr>
        <p:spPr>
          <a:xfrm>
            <a:off x="609441" y="274639"/>
            <a:ext cx="10969943" cy="71108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13"/>
          <p:cNvSpPr txBox="1"/>
          <p:nvPr>
            <p:ph idx="1" type="body"/>
          </p:nvPr>
        </p:nvSpPr>
        <p:spPr>
          <a:xfrm rot="5400000">
            <a:off x="3600543" y="-1852677"/>
            <a:ext cx="4987739" cy="109699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3"/>
          <p:cNvSpPr txBox="1"/>
          <p:nvPr>
            <p:ph idx="10" type="dt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3"/>
          <p:cNvSpPr txBox="1"/>
          <p:nvPr>
            <p:ph idx="11" type="ftr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13"/>
          <p:cNvSpPr txBox="1"/>
          <p:nvPr>
            <p:ph idx="12" type="sldNum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/>
          <p:nvPr>
            <p:ph type="title"/>
          </p:nvPr>
        </p:nvSpPr>
        <p:spPr>
          <a:xfrm rot="5400000">
            <a:off x="7282379" y="1829159"/>
            <a:ext cx="5851525" cy="274248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14"/>
          <p:cNvSpPr txBox="1"/>
          <p:nvPr>
            <p:ph idx="1" type="body"/>
          </p:nvPr>
        </p:nvSpPr>
        <p:spPr>
          <a:xfrm rot="5400000">
            <a:off x="1695834" y="-811754"/>
            <a:ext cx="5851525" cy="80243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" name="Google Shape;93;p14"/>
          <p:cNvSpPr txBox="1"/>
          <p:nvPr>
            <p:ph idx="10" type="dt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4"/>
          <p:cNvSpPr txBox="1"/>
          <p:nvPr>
            <p:ph idx="11" type="ftr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4"/>
          <p:cNvSpPr txBox="1"/>
          <p:nvPr>
            <p:ph idx="12" type="sldNum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"/>
          <p:cNvSpPr txBox="1"/>
          <p:nvPr>
            <p:ph type="title"/>
          </p:nvPr>
        </p:nvSpPr>
        <p:spPr>
          <a:xfrm>
            <a:off x="609441" y="274639"/>
            <a:ext cx="10969943" cy="71108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0" type="dt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"/>
          <p:cNvSpPr txBox="1"/>
          <p:nvPr>
            <p:ph idx="11" type="ftr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"/>
          <p:cNvSpPr txBox="1"/>
          <p:nvPr>
            <p:ph idx="12" type="sldNum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/>
          <p:nvPr>
            <p:ph idx="10" type="dt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1" type="ftr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4"/>
          <p:cNvSpPr txBox="1"/>
          <p:nvPr>
            <p:ph idx="12" type="sldNum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Only">
  <p:cSld name="1_Title 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/>
          <p:nvPr>
            <p:ph type="title"/>
          </p:nvPr>
        </p:nvSpPr>
        <p:spPr>
          <a:xfrm>
            <a:off x="609441" y="274639"/>
            <a:ext cx="10969943" cy="71108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0" type="dt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1" type="ftr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2" type="sldNum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6" name="Google Shape;36;p5"/>
          <p:cNvSpPr txBox="1"/>
          <p:nvPr>
            <p:ph idx="1" type="body"/>
          </p:nvPr>
        </p:nvSpPr>
        <p:spPr>
          <a:xfrm>
            <a:off x="609600" y="959335"/>
            <a:ext cx="10969625" cy="3549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Calibri"/>
              <a:buNone/>
              <a:defRPr sz="2400">
                <a:solidFill>
                  <a:srgbClr val="7F7F7F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/>
            </a:lvl2pPr>
            <a:lvl3pPr indent="-228600" lvl="2" marL="1371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/>
            </a:lvl3pPr>
            <a:lvl4pPr indent="-228600" lvl="3" marL="1828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 sz="1200"/>
            </a:lvl4pPr>
            <a:lvl5pPr indent="-228600" lvl="4" marL="22860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 sz="12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model2">
  <p:cSld name="slidemodel2">
    <p:bg>
      <p:bgPr>
        <a:gradFill>
          <a:gsLst>
            <a:gs pos="0">
              <a:srgbClr val="1181AE"/>
            </a:gs>
            <a:gs pos="55000">
              <a:srgbClr val="1181AE"/>
            </a:gs>
            <a:gs pos="100000">
              <a:srgbClr val="095474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/>
          <p:nvPr>
            <p:ph type="title"/>
          </p:nvPr>
        </p:nvSpPr>
        <p:spPr>
          <a:xfrm>
            <a:off x="3217834" y="2870633"/>
            <a:ext cx="5930678" cy="71108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 b="0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0" type="dt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11" type="ftr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6"/>
          <p:cNvSpPr txBox="1"/>
          <p:nvPr>
            <p:ph idx="12" type="sldNum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7"/>
          <p:cNvSpPr txBox="1"/>
          <p:nvPr>
            <p:ph type="title"/>
          </p:nvPr>
        </p:nvSpPr>
        <p:spPr>
          <a:xfrm>
            <a:off x="609441" y="274639"/>
            <a:ext cx="10969943" cy="71108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1" type="body"/>
          </p:nvPr>
        </p:nvSpPr>
        <p:spPr>
          <a:xfrm>
            <a:off x="609441" y="1138425"/>
            <a:ext cx="10969943" cy="49877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7"/>
          <p:cNvSpPr txBox="1"/>
          <p:nvPr>
            <p:ph idx="10" type="dt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1" type="ftr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2" type="sldNum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8"/>
          <p:cNvSpPr txBox="1"/>
          <p:nvPr>
            <p:ph type="title"/>
          </p:nvPr>
        </p:nvSpPr>
        <p:spPr>
          <a:xfrm>
            <a:off x="962833" y="4406901"/>
            <a:ext cx="10360501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Calibri"/>
              <a:buNone/>
              <a:defRPr b="1" sz="53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8"/>
          <p:cNvSpPr txBox="1"/>
          <p:nvPr>
            <p:ph idx="1" type="body"/>
          </p:nvPr>
        </p:nvSpPr>
        <p:spPr>
          <a:xfrm>
            <a:off x="962833" y="2906713"/>
            <a:ext cx="10360501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indent="-228600" lvl="0" marL="457200" algn="l">
              <a:spcBef>
                <a:spcPts val="54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 sz="27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420"/>
              </a:spcBef>
              <a:spcAft>
                <a:spcPts val="0"/>
              </a:spcAft>
              <a:buClr>
                <a:srgbClr val="888888"/>
              </a:buClr>
              <a:buSzPts val="2100"/>
              <a:buNone/>
              <a:defRPr sz="21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380"/>
              </a:spcBef>
              <a:spcAft>
                <a:spcPts val="0"/>
              </a:spcAft>
              <a:buClr>
                <a:srgbClr val="888888"/>
              </a:buClr>
              <a:buSzPts val="1900"/>
              <a:buNone/>
              <a:defRPr sz="19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380"/>
              </a:spcBef>
              <a:spcAft>
                <a:spcPts val="0"/>
              </a:spcAft>
              <a:buClr>
                <a:srgbClr val="888888"/>
              </a:buClr>
              <a:buSzPts val="1900"/>
              <a:buNone/>
              <a:defRPr sz="19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380"/>
              </a:spcBef>
              <a:spcAft>
                <a:spcPts val="0"/>
              </a:spcAft>
              <a:buClr>
                <a:srgbClr val="888888"/>
              </a:buClr>
              <a:buSzPts val="1900"/>
              <a:buNone/>
              <a:defRPr sz="19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380"/>
              </a:spcBef>
              <a:spcAft>
                <a:spcPts val="0"/>
              </a:spcAft>
              <a:buClr>
                <a:srgbClr val="888888"/>
              </a:buClr>
              <a:buSzPts val="1900"/>
              <a:buNone/>
              <a:defRPr sz="19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380"/>
              </a:spcBef>
              <a:spcAft>
                <a:spcPts val="0"/>
              </a:spcAft>
              <a:buClr>
                <a:srgbClr val="888888"/>
              </a:buClr>
              <a:buSzPts val="1900"/>
              <a:buNone/>
              <a:defRPr sz="19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380"/>
              </a:spcBef>
              <a:spcAft>
                <a:spcPts val="0"/>
              </a:spcAft>
              <a:buClr>
                <a:srgbClr val="888888"/>
              </a:buClr>
              <a:buSzPts val="1900"/>
              <a:buNone/>
              <a:defRPr sz="19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609441" y="274639"/>
            <a:ext cx="10969943" cy="71108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609441" y="1600201"/>
            <a:ext cx="5383398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63550" lvl="0" marL="457200" algn="l">
              <a:spcBef>
                <a:spcPts val="740"/>
              </a:spcBef>
              <a:spcAft>
                <a:spcPts val="0"/>
              </a:spcAft>
              <a:buClr>
                <a:schemeClr val="dk1"/>
              </a:buClr>
              <a:buSzPts val="3700"/>
              <a:buChar char="•"/>
              <a:defRPr sz="3700"/>
            </a:lvl1pPr>
            <a:lvl2pPr indent="-431800" lvl="1" marL="9144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–"/>
              <a:defRPr sz="3200"/>
            </a:lvl2pPr>
            <a:lvl3pPr indent="-400050" lvl="2" marL="137160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  <a:defRPr sz="2700"/>
            </a:lvl3pPr>
            <a:lvl4pPr indent="-381000" lvl="3" marL="18288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4pPr>
            <a:lvl5pPr indent="-381000" lvl="4" marL="2286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»"/>
              <a:defRPr sz="2400"/>
            </a:lvl5pPr>
            <a:lvl6pPr indent="-381000" lvl="5" marL="2743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6pPr>
            <a:lvl7pPr indent="-381000" lvl="6" marL="3200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7pPr>
            <a:lvl8pPr indent="-381000" lvl="7" marL="3657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8pPr>
            <a:lvl9pPr indent="-381000" lvl="8" marL="41148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6195986" y="1600201"/>
            <a:ext cx="5383398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63550" lvl="0" marL="457200" algn="l">
              <a:spcBef>
                <a:spcPts val="740"/>
              </a:spcBef>
              <a:spcAft>
                <a:spcPts val="0"/>
              </a:spcAft>
              <a:buClr>
                <a:schemeClr val="dk1"/>
              </a:buClr>
              <a:buSzPts val="3700"/>
              <a:buChar char="•"/>
              <a:defRPr sz="3700"/>
            </a:lvl1pPr>
            <a:lvl2pPr indent="-431800" lvl="1" marL="9144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–"/>
              <a:defRPr sz="3200"/>
            </a:lvl2pPr>
            <a:lvl3pPr indent="-400050" lvl="2" marL="137160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  <a:defRPr sz="2700"/>
            </a:lvl3pPr>
            <a:lvl4pPr indent="-381000" lvl="3" marL="18288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4pPr>
            <a:lvl5pPr indent="-381000" lvl="4" marL="2286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»"/>
              <a:defRPr sz="2400"/>
            </a:lvl5pPr>
            <a:lvl6pPr indent="-381000" lvl="5" marL="2743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6pPr>
            <a:lvl7pPr indent="-381000" lvl="6" marL="3200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7pPr>
            <a:lvl8pPr indent="-381000" lvl="7" marL="3657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8pPr>
            <a:lvl9pPr indent="-381000" lvl="8" marL="41148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609441" y="274639"/>
            <a:ext cx="10969943" cy="71108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 txBox="1"/>
          <p:nvPr>
            <p:ph idx="1" type="body"/>
          </p:nvPr>
        </p:nvSpPr>
        <p:spPr>
          <a:xfrm>
            <a:off x="609441" y="1535113"/>
            <a:ext cx="5385514" cy="639763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indent="-2286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/>
            </a:lvl1pPr>
            <a:lvl2pPr indent="-228600" lvl="1" marL="91440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b="1" sz="2700"/>
            </a:lvl2pPr>
            <a:lvl3pPr indent="-2286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3pPr>
            <a:lvl4pPr indent="-228600" lvl="3" marL="182880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b="1" sz="2100"/>
            </a:lvl4pPr>
            <a:lvl5pPr indent="-228600" lvl="4" marL="228600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b="1" sz="2100"/>
            </a:lvl5pPr>
            <a:lvl6pPr indent="-228600" lvl="5" marL="274320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b="1" sz="2100"/>
            </a:lvl6pPr>
            <a:lvl7pPr indent="-228600" lvl="6" marL="320040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b="1" sz="2100"/>
            </a:lvl7pPr>
            <a:lvl8pPr indent="-228600" lvl="7" marL="365760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b="1" sz="2100"/>
            </a:lvl8pPr>
            <a:lvl9pPr indent="-228600" lvl="8" marL="411480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b="1" sz="2100"/>
            </a:lvl9pPr>
          </a:lstStyle>
          <a:p/>
        </p:txBody>
      </p:sp>
      <p:sp>
        <p:nvSpPr>
          <p:cNvPr id="64" name="Google Shape;64;p10"/>
          <p:cNvSpPr txBox="1"/>
          <p:nvPr>
            <p:ph idx="2" type="body"/>
          </p:nvPr>
        </p:nvSpPr>
        <p:spPr>
          <a:xfrm>
            <a:off x="609441" y="2174875"/>
            <a:ext cx="5385514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0050" lvl="1" marL="91440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Char char="–"/>
              <a:defRPr sz="27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61950" lvl="3" marL="182880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Char char="–"/>
              <a:defRPr sz="2100"/>
            </a:lvl4pPr>
            <a:lvl5pPr indent="-361950" lvl="4" marL="228600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Char char="»"/>
              <a:defRPr sz="2100"/>
            </a:lvl5pPr>
            <a:lvl6pPr indent="-361950" lvl="5" marL="274320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6pPr>
            <a:lvl7pPr indent="-361950" lvl="6" marL="320040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7pPr>
            <a:lvl8pPr indent="-361950" lvl="7" marL="365760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8pPr>
            <a:lvl9pPr indent="-361950" lvl="8" marL="411480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9pPr>
          </a:lstStyle>
          <a:p/>
        </p:txBody>
      </p:sp>
      <p:sp>
        <p:nvSpPr>
          <p:cNvPr id="65" name="Google Shape;65;p10"/>
          <p:cNvSpPr txBox="1"/>
          <p:nvPr>
            <p:ph idx="3" type="body"/>
          </p:nvPr>
        </p:nvSpPr>
        <p:spPr>
          <a:xfrm>
            <a:off x="6191756" y="1535113"/>
            <a:ext cx="5387630" cy="639763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indent="-2286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/>
            </a:lvl1pPr>
            <a:lvl2pPr indent="-228600" lvl="1" marL="91440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b="1" sz="2700"/>
            </a:lvl2pPr>
            <a:lvl3pPr indent="-2286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3pPr>
            <a:lvl4pPr indent="-228600" lvl="3" marL="182880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b="1" sz="2100"/>
            </a:lvl4pPr>
            <a:lvl5pPr indent="-228600" lvl="4" marL="228600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b="1" sz="2100"/>
            </a:lvl5pPr>
            <a:lvl6pPr indent="-228600" lvl="5" marL="274320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b="1" sz="2100"/>
            </a:lvl6pPr>
            <a:lvl7pPr indent="-228600" lvl="6" marL="320040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b="1" sz="2100"/>
            </a:lvl7pPr>
            <a:lvl8pPr indent="-228600" lvl="7" marL="365760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b="1" sz="2100"/>
            </a:lvl8pPr>
            <a:lvl9pPr indent="-228600" lvl="8" marL="411480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b="1" sz="2100"/>
            </a:lvl9pPr>
          </a:lstStyle>
          <a:p/>
        </p:txBody>
      </p:sp>
      <p:sp>
        <p:nvSpPr>
          <p:cNvPr id="66" name="Google Shape;66;p10"/>
          <p:cNvSpPr txBox="1"/>
          <p:nvPr>
            <p:ph idx="4" type="body"/>
          </p:nvPr>
        </p:nvSpPr>
        <p:spPr>
          <a:xfrm>
            <a:off x="6191756" y="2174875"/>
            <a:ext cx="5387630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0050" lvl="1" marL="91440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Char char="–"/>
              <a:defRPr sz="27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61950" lvl="3" marL="182880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Char char="–"/>
              <a:defRPr sz="2100"/>
            </a:lvl4pPr>
            <a:lvl5pPr indent="-361950" lvl="4" marL="228600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Char char="»"/>
              <a:defRPr sz="2100"/>
            </a:lvl5pPr>
            <a:lvl6pPr indent="-361950" lvl="5" marL="274320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6pPr>
            <a:lvl7pPr indent="-361950" lvl="6" marL="320040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7pPr>
            <a:lvl8pPr indent="-361950" lvl="7" marL="365760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8pPr>
            <a:lvl9pPr indent="-361950" lvl="8" marL="411480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9pPr>
          </a:lstStyle>
          <a:p/>
        </p:txBody>
      </p:sp>
      <p:sp>
        <p:nvSpPr>
          <p:cNvPr id="67" name="Google Shape;67;p10"/>
          <p:cNvSpPr txBox="1"/>
          <p:nvPr>
            <p:ph idx="10" type="dt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0"/>
          <p:cNvSpPr txBox="1"/>
          <p:nvPr>
            <p:ph idx="11" type="ftr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0"/>
          <p:cNvSpPr txBox="1"/>
          <p:nvPr>
            <p:ph idx="12" type="sldNum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609441" y="274639"/>
            <a:ext cx="10969943" cy="71108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609441" y="1138425"/>
            <a:ext cx="10969943" cy="49877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400050" lvl="5" marL="27432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-400050" lvl="6" marL="32004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-400050" lvl="7" marL="36576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-400050" lvl="8" marL="41148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400" u="none" cap="none" strike="noStrik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400" u="none" cap="none" strike="noStrik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400" u="none" cap="none" strike="noStrik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400" u="none" cap="none" strike="noStrik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400" u="none" cap="none" strike="noStrik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400" u="none" cap="none" strike="noStrik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400" u="none" cap="none" strike="noStrik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400" u="none" cap="none" strike="noStrik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400" u="none" cap="none" strike="noStrik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3.png"/><Relationship Id="rId4" Type="http://schemas.openxmlformats.org/officeDocument/2006/relationships/image" Target="../media/image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.png"/><Relationship Id="rId4" Type="http://schemas.openxmlformats.org/officeDocument/2006/relationships/image" Target="../media/image2.png"/><Relationship Id="rId5" Type="http://schemas.openxmlformats.org/officeDocument/2006/relationships/image" Target="../media/image11.png"/><Relationship Id="rId6" Type="http://schemas.openxmlformats.org/officeDocument/2006/relationships/image" Target="../media/image3.png"/><Relationship Id="rId7" Type="http://schemas.openxmlformats.org/officeDocument/2006/relationships/image" Target="../media/image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3.png"/><Relationship Id="rId4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Relationship Id="rId4" Type="http://schemas.openxmlformats.org/officeDocument/2006/relationships/image" Target="../media/image5.png"/><Relationship Id="rId5" Type="http://schemas.openxmlformats.org/officeDocument/2006/relationships/image" Target="../media/image7.png"/><Relationship Id="rId6" Type="http://schemas.openxmlformats.org/officeDocument/2006/relationships/image" Target="../media/image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accent1"/>
            </a:gs>
            <a:gs pos="78000">
              <a:schemeClr val="accent2"/>
            </a:gs>
            <a:gs pos="100000">
              <a:schemeClr val="accent2"/>
            </a:gs>
          </a:gsLst>
          <a:lin ang="13500000" scaled="0"/>
        </a:gradFill>
      </p:bgPr>
    </p:bg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person, holding, looking, child&#10;&#10;Description automatically generated" id="100" name="Google Shape;100;p15"/>
          <p:cNvPicPr preferRelativeResize="0"/>
          <p:nvPr>
            <p:ph idx="2" type="pic"/>
          </p:nvPr>
        </p:nvPicPr>
        <p:blipFill rotWithShape="1">
          <a:blip r:embed="rId3">
            <a:alphaModFix amt="15000"/>
          </a:blip>
          <a:srcRect b="7727" l="0" r="0" t="7728"/>
          <a:stretch/>
        </p:blipFill>
        <p:spPr>
          <a:xfrm>
            <a:off x="0" y="0"/>
            <a:ext cx="1218882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5"/>
          <p:cNvSpPr txBox="1"/>
          <p:nvPr>
            <p:ph idx="1" type="subTitle"/>
          </p:nvPr>
        </p:nvSpPr>
        <p:spPr>
          <a:xfrm>
            <a:off x="896650" y="3816700"/>
            <a:ext cx="5615100" cy="12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b="1" lang="en-US" sz="2000">
                <a:latin typeface="Roboto"/>
                <a:ea typeface="Roboto"/>
                <a:cs typeface="Roboto"/>
                <a:sym typeface="Roboto"/>
              </a:rPr>
              <a:t>Cecilia Menso</a:t>
            </a:r>
            <a:br>
              <a:rPr lang="en-US" sz="2000">
                <a:latin typeface="Roboto"/>
                <a:ea typeface="Roboto"/>
                <a:cs typeface="Roboto"/>
                <a:sym typeface="Roboto"/>
              </a:rPr>
            </a:br>
            <a:r>
              <a:rPr lang="en-US" sz="2000">
                <a:latin typeface="Roboto"/>
                <a:ea typeface="Roboto"/>
                <a:cs typeface="Roboto"/>
                <a:sym typeface="Roboto"/>
              </a:rPr>
              <a:t>Head of Delivery at Fiter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102" name="Google Shape;102;p15"/>
          <p:cNvSpPr/>
          <p:nvPr/>
        </p:nvSpPr>
        <p:spPr>
          <a:xfrm>
            <a:off x="8876457" y="0"/>
            <a:ext cx="3313988" cy="6858000"/>
          </a:xfrm>
          <a:custGeom>
            <a:rect b="b" l="l" r="r" t="t"/>
            <a:pathLst>
              <a:path extrusionOk="0" h="6858000" w="2952328">
                <a:moveTo>
                  <a:pt x="0" y="0"/>
                </a:moveTo>
                <a:lnTo>
                  <a:pt x="2952328" y="0"/>
                </a:lnTo>
                <a:lnTo>
                  <a:pt x="2952328" y="6858000"/>
                </a:lnTo>
                <a:lnTo>
                  <a:pt x="0" y="6858000"/>
                </a:lnTo>
                <a:lnTo>
                  <a:pt x="1091982" y="342193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16200000" scaled="0"/>
          </a:gradFill>
          <a:ln>
            <a:noFill/>
          </a:ln>
          <a:effectLst>
            <a:outerShdw blurRad="50800" rotWithShape="0" algn="r" dir="10800000" dist="63500">
              <a:srgbClr val="000000">
                <a:alpha val="274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03" name="Google Shape;103;p15"/>
          <p:cNvSpPr/>
          <p:nvPr/>
        </p:nvSpPr>
        <p:spPr>
          <a:xfrm>
            <a:off x="398462" y="471488"/>
            <a:ext cx="808038" cy="168275"/>
          </a:xfrm>
          <a:custGeom>
            <a:rect b="b" l="l" r="r" t="t"/>
            <a:pathLst>
              <a:path extrusionOk="0" h="41" w="212">
                <a:moveTo>
                  <a:pt x="207" y="19"/>
                </a:moveTo>
                <a:cubicBezTo>
                  <a:pt x="184" y="2"/>
                  <a:pt x="184" y="2"/>
                  <a:pt x="184" y="2"/>
                </a:cubicBezTo>
                <a:cubicBezTo>
                  <a:pt x="181" y="0"/>
                  <a:pt x="177" y="0"/>
                  <a:pt x="174" y="2"/>
                </a:cubicBezTo>
                <a:cubicBezTo>
                  <a:pt x="155" y="17"/>
                  <a:pt x="155" y="17"/>
                  <a:pt x="155" y="17"/>
                </a:cubicBezTo>
                <a:cubicBezTo>
                  <a:pt x="152" y="19"/>
                  <a:pt x="148" y="19"/>
                  <a:pt x="145" y="17"/>
                </a:cubicBezTo>
                <a:cubicBezTo>
                  <a:pt x="125" y="2"/>
                  <a:pt x="125" y="2"/>
                  <a:pt x="125" y="2"/>
                </a:cubicBezTo>
                <a:cubicBezTo>
                  <a:pt x="122" y="0"/>
                  <a:pt x="118" y="0"/>
                  <a:pt x="115" y="3"/>
                </a:cubicBezTo>
                <a:cubicBezTo>
                  <a:pt x="96" y="17"/>
                  <a:pt x="96" y="17"/>
                  <a:pt x="96" y="17"/>
                </a:cubicBezTo>
                <a:cubicBezTo>
                  <a:pt x="93" y="20"/>
                  <a:pt x="89" y="20"/>
                  <a:pt x="86" y="17"/>
                </a:cubicBezTo>
                <a:cubicBezTo>
                  <a:pt x="66" y="3"/>
                  <a:pt x="66" y="3"/>
                  <a:pt x="66" y="3"/>
                </a:cubicBezTo>
                <a:cubicBezTo>
                  <a:pt x="63" y="1"/>
                  <a:pt x="59" y="1"/>
                  <a:pt x="56" y="3"/>
                </a:cubicBezTo>
                <a:cubicBezTo>
                  <a:pt x="37" y="18"/>
                  <a:pt x="37" y="18"/>
                  <a:pt x="37" y="18"/>
                </a:cubicBezTo>
                <a:cubicBezTo>
                  <a:pt x="34" y="20"/>
                  <a:pt x="30" y="20"/>
                  <a:pt x="27" y="18"/>
                </a:cubicBezTo>
                <a:cubicBezTo>
                  <a:pt x="14" y="8"/>
                  <a:pt x="14" y="8"/>
                  <a:pt x="14" y="8"/>
                </a:cubicBezTo>
                <a:cubicBezTo>
                  <a:pt x="10" y="6"/>
                  <a:pt x="5" y="6"/>
                  <a:pt x="3" y="10"/>
                </a:cubicBezTo>
                <a:cubicBezTo>
                  <a:pt x="0" y="14"/>
                  <a:pt x="1" y="19"/>
                  <a:pt x="4" y="22"/>
                </a:cubicBezTo>
                <a:cubicBezTo>
                  <a:pt x="27" y="39"/>
                  <a:pt x="27" y="39"/>
                  <a:pt x="27" y="39"/>
                </a:cubicBezTo>
                <a:cubicBezTo>
                  <a:pt x="30" y="41"/>
                  <a:pt x="34" y="41"/>
                  <a:pt x="37" y="39"/>
                </a:cubicBezTo>
                <a:cubicBezTo>
                  <a:pt x="57" y="24"/>
                  <a:pt x="57" y="24"/>
                  <a:pt x="57" y="24"/>
                </a:cubicBezTo>
                <a:cubicBezTo>
                  <a:pt x="59" y="21"/>
                  <a:pt x="64" y="21"/>
                  <a:pt x="66" y="24"/>
                </a:cubicBezTo>
                <a:cubicBezTo>
                  <a:pt x="86" y="38"/>
                  <a:pt x="86" y="38"/>
                  <a:pt x="86" y="38"/>
                </a:cubicBezTo>
                <a:cubicBezTo>
                  <a:pt x="89" y="40"/>
                  <a:pt x="93" y="40"/>
                  <a:pt x="96" y="38"/>
                </a:cubicBezTo>
                <a:cubicBezTo>
                  <a:pt x="115" y="23"/>
                  <a:pt x="115" y="23"/>
                  <a:pt x="115" y="23"/>
                </a:cubicBezTo>
                <a:cubicBezTo>
                  <a:pt x="118" y="21"/>
                  <a:pt x="122" y="21"/>
                  <a:pt x="125" y="23"/>
                </a:cubicBezTo>
                <a:cubicBezTo>
                  <a:pt x="145" y="38"/>
                  <a:pt x="145" y="38"/>
                  <a:pt x="145" y="38"/>
                </a:cubicBezTo>
                <a:cubicBezTo>
                  <a:pt x="148" y="40"/>
                  <a:pt x="152" y="40"/>
                  <a:pt x="155" y="38"/>
                </a:cubicBezTo>
                <a:cubicBezTo>
                  <a:pt x="174" y="23"/>
                  <a:pt x="174" y="23"/>
                  <a:pt x="174" y="23"/>
                </a:cubicBezTo>
                <a:cubicBezTo>
                  <a:pt x="177" y="21"/>
                  <a:pt x="181" y="20"/>
                  <a:pt x="184" y="23"/>
                </a:cubicBezTo>
                <a:cubicBezTo>
                  <a:pt x="197" y="32"/>
                  <a:pt x="197" y="32"/>
                  <a:pt x="197" y="32"/>
                </a:cubicBezTo>
                <a:cubicBezTo>
                  <a:pt x="201" y="35"/>
                  <a:pt x="206" y="34"/>
                  <a:pt x="209" y="30"/>
                </a:cubicBezTo>
                <a:cubicBezTo>
                  <a:pt x="212" y="27"/>
                  <a:pt x="211" y="22"/>
                  <a:pt x="207" y="1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grpSp>
        <p:nvGrpSpPr>
          <p:cNvPr id="104" name="Google Shape;104;p15"/>
          <p:cNvGrpSpPr/>
          <p:nvPr/>
        </p:nvGrpSpPr>
        <p:grpSpPr>
          <a:xfrm>
            <a:off x="512017" y="6111776"/>
            <a:ext cx="609211" cy="133265"/>
            <a:chOff x="-1757363" y="5810251"/>
            <a:chExt cx="1371600" cy="300038"/>
          </a:xfrm>
        </p:grpSpPr>
        <p:sp>
          <p:nvSpPr>
            <p:cNvPr id="105" name="Google Shape;105;p15"/>
            <p:cNvSpPr/>
            <p:nvPr/>
          </p:nvSpPr>
          <p:spPr>
            <a:xfrm>
              <a:off x="-1757363" y="5810251"/>
              <a:ext cx="287338" cy="300038"/>
            </a:xfrm>
            <a:custGeom>
              <a:rect b="b" l="l" r="r" t="t"/>
              <a:pathLst>
                <a:path extrusionOk="0" h="189" w="181">
                  <a:moveTo>
                    <a:pt x="0" y="93"/>
                  </a:moveTo>
                  <a:lnTo>
                    <a:pt x="90" y="189"/>
                  </a:lnTo>
                  <a:lnTo>
                    <a:pt x="181" y="93"/>
                  </a:lnTo>
                  <a:lnTo>
                    <a:pt x="90" y="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06" name="Google Shape;106;p15"/>
            <p:cNvSpPr/>
            <p:nvPr/>
          </p:nvSpPr>
          <p:spPr>
            <a:xfrm>
              <a:off x="-1216026" y="5810251"/>
              <a:ext cx="288925" cy="300038"/>
            </a:xfrm>
            <a:custGeom>
              <a:rect b="b" l="l" r="r" t="t"/>
              <a:pathLst>
                <a:path extrusionOk="0" h="189" w="182">
                  <a:moveTo>
                    <a:pt x="0" y="93"/>
                  </a:moveTo>
                  <a:lnTo>
                    <a:pt x="91" y="189"/>
                  </a:lnTo>
                  <a:lnTo>
                    <a:pt x="182" y="93"/>
                  </a:lnTo>
                  <a:lnTo>
                    <a:pt x="91" y="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07" name="Google Shape;107;p15"/>
            <p:cNvSpPr/>
            <p:nvPr/>
          </p:nvSpPr>
          <p:spPr>
            <a:xfrm>
              <a:off x="-673101" y="5810251"/>
              <a:ext cx="287338" cy="300038"/>
            </a:xfrm>
            <a:custGeom>
              <a:rect b="b" l="l" r="r" t="t"/>
              <a:pathLst>
                <a:path extrusionOk="0" h="189" w="181">
                  <a:moveTo>
                    <a:pt x="0" y="93"/>
                  </a:moveTo>
                  <a:lnTo>
                    <a:pt x="91" y="189"/>
                  </a:lnTo>
                  <a:lnTo>
                    <a:pt x="181" y="93"/>
                  </a:lnTo>
                  <a:lnTo>
                    <a:pt x="91" y="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sp>
        <p:nvSpPr>
          <p:cNvPr id="108" name="Google Shape;108;p15"/>
          <p:cNvSpPr/>
          <p:nvPr/>
        </p:nvSpPr>
        <p:spPr>
          <a:xfrm>
            <a:off x="0" y="1283923"/>
            <a:ext cx="404812" cy="801687"/>
          </a:xfrm>
          <a:custGeom>
            <a:rect b="b" l="l" r="r" t="t"/>
            <a:pathLst>
              <a:path extrusionOk="0" h="210" w="105">
                <a:moveTo>
                  <a:pt x="0" y="0"/>
                </a:moveTo>
                <a:cubicBezTo>
                  <a:pt x="58" y="0"/>
                  <a:pt x="105" y="47"/>
                  <a:pt x="105" y="105"/>
                </a:cubicBezTo>
                <a:cubicBezTo>
                  <a:pt x="105" y="163"/>
                  <a:pt x="58" y="210"/>
                  <a:pt x="0" y="210"/>
                </a:cubicBezTo>
              </a:path>
            </a:pathLst>
          </a:custGeom>
          <a:noFill/>
          <a:ln cap="flat" cmpd="sng" w="7777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09" name="Google Shape;109;p15"/>
          <p:cNvSpPr/>
          <p:nvPr/>
        </p:nvSpPr>
        <p:spPr>
          <a:xfrm rot="10800000">
            <a:off x="11439547" y="648991"/>
            <a:ext cx="749278" cy="1483865"/>
          </a:xfrm>
          <a:custGeom>
            <a:rect b="b" l="l" r="r" t="t"/>
            <a:pathLst>
              <a:path extrusionOk="0" h="210" w="105">
                <a:moveTo>
                  <a:pt x="0" y="0"/>
                </a:moveTo>
                <a:cubicBezTo>
                  <a:pt x="58" y="0"/>
                  <a:pt x="105" y="47"/>
                  <a:pt x="105" y="105"/>
                </a:cubicBezTo>
                <a:cubicBezTo>
                  <a:pt x="105" y="163"/>
                  <a:pt x="58" y="210"/>
                  <a:pt x="0" y="210"/>
                </a:cubicBezTo>
              </a:path>
            </a:pathLst>
          </a:custGeom>
          <a:noFill/>
          <a:ln cap="flat" cmpd="sng" w="1270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grpSp>
        <p:nvGrpSpPr>
          <p:cNvPr id="110" name="Google Shape;110;p15"/>
          <p:cNvGrpSpPr/>
          <p:nvPr/>
        </p:nvGrpSpPr>
        <p:grpSpPr>
          <a:xfrm>
            <a:off x="9928160" y="385891"/>
            <a:ext cx="609211" cy="133265"/>
            <a:chOff x="-1757363" y="5810251"/>
            <a:chExt cx="1371600" cy="300038"/>
          </a:xfrm>
        </p:grpSpPr>
        <p:sp>
          <p:nvSpPr>
            <p:cNvPr id="111" name="Google Shape;111;p15"/>
            <p:cNvSpPr/>
            <p:nvPr/>
          </p:nvSpPr>
          <p:spPr>
            <a:xfrm>
              <a:off x="-1757363" y="5810251"/>
              <a:ext cx="287338" cy="300038"/>
            </a:xfrm>
            <a:custGeom>
              <a:rect b="b" l="l" r="r" t="t"/>
              <a:pathLst>
                <a:path extrusionOk="0" h="189" w="181">
                  <a:moveTo>
                    <a:pt x="0" y="93"/>
                  </a:moveTo>
                  <a:lnTo>
                    <a:pt x="90" y="189"/>
                  </a:lnTo>
                  <a:lnTo>
                    <a:pt x="181" y="93"/>
                  </a:lnTo>
                  <a:lnTo>
                    <a:pt x="90" y="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2" name="Google Shape;112;p15"/>
            <p:cNvSpPr/>
            <p:nvPr/>
          </p:nvSpPr>
          <p:spPr>
            <a:xfrm>
              <a:off x="-1216026" y="5810251"/>
              <a:ext cx="288925" cy="300038"/>
            </a:xfrm>
            <a:custGeom>
              <a:rect b="b" l="l" r="r" t="t"/>
              <a:pathLst>
                <a:path extrusionOk="0" h="189" w="182">
                  <a:moveTo>
                    <a:pt x="0" y="93"/>
                  </a:moveTo>
                  <a:lnTo>
                    <a:pt x="91" y="189"/>
                  </a:lnTo>
                  <a:lnTo>
                    <a:pt x="182" y="93"/>
                  </a:lnTo>
                  <a:lnTo>
                    <a:pt x="91" y="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3" name="Google Shape;113;p15"/>
            <p:cNvSpPr/>
            <p:nvPr/>
          </p:nvSpPr>
          <p:spPr>
            <a:xfrm>
              <a:off x="-673101" y="5810251"/>
              <a:ext cx="287338" cy="300038"/>
            </a:xfrm>
            <a:custGeom>
              <a:rect b="b" l="l" r="r" t="t"/>
              <a:pathLst>
                <a:path extrusionOk="0" h="189" w="181">
                  <a:moveTo>
                    <a:pt x="0" y="93"/>
                  </a:moveTo>
                  <a:lnTo>
                    <a:pt x="91" y="189"/>
                  </a:lnTo>
                  <a:lnTo>
                    <a:pt x="181" y="93"/>
                  </a:lnTo>
                  <a:lnTo>
                    <a:pt x="91" y="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14" name="Google Shape;114;p15"/>
          <p:cNvGrpSpPr/>
          <p:nvPr/>
        </p:nvGrpSpPr>
        <p:grpSpPr>
          <a:xfrm>
            <a:off x="10232960" y="668920"/>
            <a:ext cx="609211" cy="133265"/>
            <a:chOff x="-1757363" y="5810251"/>
            <a:chExt cx="1371600" cy="300038"/>
          </a:xfrm>
        </p:grpSpPr>
        <p:sp>
          <p:nvSpPr>
            <p:cNvPr id="115" name="Google Shape;115;p15"/>
            <p:cNvSpPr/>
            <p:nvPr/>
          </p:nvSpPr>
          <p:spPr>
            <a:xfrm>
              <a:off x="-1757363" y="5810251"/>
              <a:ext cx="287338" cy="300038"/>
            </a:xfrm>
            <a:custGeom>
              <a:rect b="b" l="l" r="r" t="t"/>
              <a:pathLst>
                <a:path extrusionOk="0" h="189" w="181">
                  <a:moveTo>
                    <a:pt x="0" y="93"/>
                  </a:moveTo>
                  <a:lnTo>
                    <a:pt x="90" y="189"/>
                  </a:lnTo>
                  <a:lnTo>
                    <a:pt x="181" y="93"/>
                  </a:lnTo>
                  <a:lnTo>
                    <a:pt x="90" y="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6" name="Google Shape;116;p15"/>
            <p:cNvSpPr/>
            <p:nvPr/>
          </p:nvSpPr>
          <p:spPr>
            <a:xfrm>
              <a:off x="-1216026" y="5810251"/>
              <a:ext cx="288925" cy="300038"/>
            </a:xfrm>
            <a:custGeom>
              <a:rect b="b" l="l" r="r" t="t"/>
              <a:pathLst>
                <a:path extrusionOk="0" h="189" w="182">
                  <a:moveTo>
                    <a:pt x="0" y="93"/>
                  </a:moveTo>
                  <a:lnTo>
                    <a:pt x="91" y="189"/>
                  </a:lnTo>
                  <a:lnTo>
                    <a:pt x="182" y="93"/>
                  </a:lnTo>
                  <a:lnTo>
                    <a:pt x="91" y="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7" name="Google Shape;117;p15"/>
            <p:cNvSpPr/>
            <p:nvPr/>
          </p:nvSpPr>
          <p:spPr>
            <a:xfrm>
              <a:off x="-673101" y="5810251"/>
              <a:ext cx="287338" cy="300038"/>
            </a:xfrm>
            <a:custGeom>
              <a:rect b="b" l="l" r="r" t="t"/>
              <a:pathLst>
                <a:path extrusionOk="0" h="189" w="181">
                  <a:moveTo>
                    <a:pt x="0" y="93"/>
                  </a:moveTo>
                  <a:lnTo>
                    <a:pt x="91" y="189"/>
                  </a:lnTo>
                  <a:lnTo>
                    <a:pt x="181" y="93"/>
                  </a:lnTo>
                  <a:lnTo>
                    <a:pt x="91" y="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sp>
        <p:nvSpPr>
          <p:cNvPr id="118" name="Google Shape;118;p15"/>
          <p:cNvSpPr/>
          <p:nvPr/>
        </p:nvSpPr>
        <p:spPr>
          <a:xfrm>
            <a:off x="10761241" y="2167203"/>
            <a:ext cx="997796" cy="3266170"/>
          </a:xfrm>
          <a:prstGeom prst="rect">
            <a:avLst/>
          </a:prstGeom>
          <a:solidFill>
            <a:schemeClr val="accent2">
              <a:alpha val="28627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grpSp>
        <p:nvGrpSpPr>
          <p:cNvPr id="119" name="Google Shape;119;p15"/>
          <p:cNvGrpSpPr/>
          <p:nvPr/>
        </p:nvGrpSpPr>
        <p:grpSpPr>
          <a:xfrm>
            <a:off x="13482947" y="4808997"/>
            <a:ext cx="1434818" cy="1436271"/>
            <a:chOff x="10086976" y="4649788"/>
            <a:chExt cx="1568450" cy="1570038"/>
          </a:xfrm>
        </p:grpSpPr>
        <p:sp>
          <p:nvSpPr>
            <p:cNvPr id="120" name="Google Shape;120;p15"/>
            <p:cNvSpPr/>
            <p:nvPr/>
          </p:nvSpPr>
          <p:spPr>
            <a:xfrm>
              <a:off x="10144126" y="5110163"/>
              <a:ext cx="1016000" cy="1065213"/>
            </a:xfrm>
            <a:custGeom>
              <a:rect b="b" l="l" r="r" t="t"/>
              <a:pathLst>
                <a:path extrusionOk="0" h="499" w="476">
                  <a:moveTo>
                    <a:pt x="4" y="0"/>
                  </a:moveTo>
                  <a:cubicBezTo>
                    <a:pt x="4" y="1"/>
                    <a:pt x="4" y="2"/>
                    <a:pt x="3" y="3"/>
                  </a:cubicBezTo>
                  <a:cubicBezTo>
                    <a:pt x="0" y="10"/>
                    <a:pt x="2" y="19"/>
                    <a:pt x="7" y="24"/>
                  </a:cubicBezTo>
                  <a:cubicBezTo>
                    <a:pt x="452" y="491"/>
                    <a:pt x="452" y="491"/>
                    <a:pt x="452" y="491"/>
                  </a:cubicBezTo>
                  <a:cubicBezTo>
                    <a:pt x="458" y="497"/>
                    <a:pt x="466" y="499"/>
                    <a:pt x="473" y="496"/>
                  </a:cubicBezTo>
                  <a:cubicBezTo>
                    <a:pt x="474" y="495"/>
                    <a:pt x="475" y="495"/>
                    <a:pt x="476" y="495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1" name="Google Shape;121;p15"/>
            <p:cNvSpPr/>
            <p:nvPr/>
          </p:nvSpPr>
          <p:spPr>
            <a:xfrm>
              <a:off x="10194926" y="5014913"/>
              <a:ext cx="1065213" cy="1114425"/>
            </a:xfrm>
            <a:custGeom>
              <a:rect b="b" l="l" r="r" t="t"/>
              <a:pathLst>
                <a:path extrusionOk="0" h="522" w="499">
                  <a:moveTo>
                    <a:pt x="5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0" y="7"/>
                    <a:pt x="1" y="17"/>
                    <a:pt x="7" y="23"/>
                  </a:cubicBezTo>
                  <a:cubicBezTo>
                    <a:pt x="475" y="514"/>
                    <a:pt x="475" y="514"/>
                    <a:pt x="475" y="514"/>
                  </a:cubicBezTo>
                  <a:cubicBezTo>
                    <a:pt x="481" y="520"/>
                    <a:pt x="491" y="522"/>
                    <a:pt x="499" y="517"/>
                  </a:cubicBezTo>
                  <a:cubicBezTo>
                    <a:pt x="499" y="517"/>
                    <a:pt x="499" y="517"/>
                    <a:pt x="499" y="517"/>
                  </a:cubicBezTo>
                  <a:lnTo>
                    <a:pt x="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2" name="Google Shape;122;p15"/>
            <p:cNvSpPr/>
            <p:nvPr/>
          </p:nvSpPr>
          <p:spPr>
            <a:xfrm>
              <a:off x="10248901" y="4929188"/>
              <a:ext cx="1098550" cy="1147763"/>
            </a:xfrm>
            <a:custGeom>
              <a:rect b="b" l="l" r="r" t="t"/>
              <a:pathLst>
                <a:path extrusionOk="0" h="538" w="515">
                  <a:moveTo>
                    <a:pt x="10" y="0"/>
                  </a:moveTo>
                  <a:cubicBezTo>
                    <a:pt x="6" y="3"/>
                    <a:pt x="3" y="7"/>
                    <a:pt x="0" y="11"/>
                  </a:cubicBezTo>
                  <a:cubicBezTo>
                    <a:pt x="504" y="538"/>
                    <a:pt x="504" y="538"/>
                    <a:pt x="504" y="538"/>
                  </a:cubicBezTo>
                  <a:cubicBezTo>
                    <a:pt x="508" y="536"/>
                    <a:pt x="511" y="533"/>
                    <a:pt x="515" y="530"/>
                  </a:cubicBezTo>
                  <a:lnTo>
                    <a:pt x="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3" name="Google Shape;123;p15"/>
            <p:cNvSpPr/>
            <p:nvPr/>
          </p:nvSpPr>
          <p:spPr>
            <a:xfrm>
              <a:off x="10086976" y="5348288"/>
              <a:ext cx="833438" cy="871538"/>
            </a:xfrm>
            <a:custGeom>
              <a:rect b="b" l="l" r="r" t="t"/>
              <a:pathLst>
                <a:path extrusionOk="0" h="409" w="391">
                  <a:moveTo>
                    <a:pt x="1" y="0"/>
                  </a:moveTo>
                  <a:cubicBezTo>
                    <a:pt x="1" y="4"/>
                    <a:pt x="0" y="7"/>
                    <a:pt x="0" y="11"/>
                  </a:cubicBezTo>
                  <a:cubicBezTo>
                    <a:pt x="0" y="17"/>
                    <a:pt x="2" y="22"/>
                    <a:pt x="5" y="26"/>
                  </a:cubicBezTo>
                  <a:cubicBezTo>
                    <a:pt x="366" y="403"/>
                    <a:pt x="366" y="403"/>
                    <a:pt x="366" y="403"/>
                  </a:cubicBezTo>
                  <a:cubicBezTo>
                    <a:pt x="369" y="407"/>
                    <a:pt x="375" y="409"/>
                    <a:pt x="380" y="409"/>
                  </a:cubicBezTo>
                  <a:cubicBezTo>
                    <a:pt x="384" y="409"/>
                    <a:pt x="387" y="409"/>
                    <a:pt x="391" y="409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4" name="Google Shape;124;p15"/>
            <p:cNvSpPr/>
            <p:nvPr/>
          </p:nvSpPr>
          <p:spPr>
            <a:xfrm>
              <a:off x="10126663" y="5692776"/>
              <a:ext cx="452438" cy="471488"/>
            </a:xfrm>
            <a:custGeom>
              <a:rect b="b" l="l" r="r" t="t"/>
              <a:pathLst>
                <a:path extrusionOk="0" h="221" w="212">
                  <a:moveTo>
                    <a:pt x="0" y="0"/>
                  </a:moveTo>
                  <a:cubicBezTo>
                    <a:pt x="4" y="11"/>
                    <a:pt x="9" y="23"/>
                    <a:pt x="14" y="34"/>
                  </a:cubicBezTo>
                  <a:cubicBezTo>
                    <a:pt x="15" y="36"/>
                    <a:pt x="16" y="37"/>
                    <a:pt x="17" y="39"/>
                  </a:cubicBezTo>
                  <a:cubicBezTo>
                    <a:pt x="173" y="202"/>
                    <a:pt x="173" y="202"/>
                    <a:pt x="173" y="202"/>
                  </a:cubicBezTo>
                  <a:cubicBezTo>
                    <a:pt x="175" y="204"/>
                    <a:pt x="176" y="205"/>
                    <a:pt x="178" y="206"/>
                  </a:cubicBezTo>
                  <a:cubicBezTo>
                    <a:pt x="189" y="212"/>
                    <a:pt x="200" y="217"/>
                    <a:pt x="212" y="22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5" name="Google Shape;125;p15"/>
            <p:cNvSpPr/>
            <p:nvPr/>
          </p:nvSpPr>
          <p:spPr>
            <a:xfrm>
              <a:off x="10106026" y="5221288"/>
              <a:ext cx="942975" cy="985838"/>
            </a:xfrm>
            <a:custGeom>
              <a:rect b="b" l="l" r="r" t="t"/>
              <a:pathLst>
                <a:path extrusionOk="0" h="462" w="442">
                  <a:moveTo>
                    <a:pt x="4" y="0"/>
                  </a:moveTo>
                  <a:cubicBezTo>
                    <a:pt x="3" y="2"/>
                    <a:pt x="2" y="4"/>
                    <a:pt x="2" y="6"/>
                  </a:cubicBezTo>
                  <a:cubicBezTo>
                    <a:pt x="0" y="13"/>
                    <a:pt x="2" y="20"/>
                    <a:pt x="7" y="24"/>
                  </a:cubicBezTo>
                  <a:cubicBezTo>
                    <a:pt x="417" y="455"/>
                    <a:pt x="417" y="455"/>
                    <a:pt x="417" y="455"/>
                  </a:cubicBezTo>
                  <a:cubicBezTo>
                    <a:pt x="422" y="460"/>
                    <a:pt x="429" y="462"/>
                    <a:pt x="435" y="460"/>
                  </a:cubicBezTo>
                  <a:cubicBezTo>
                    <a:pt x="438" y="460"/>
                    <a:pt x="440" y="460"/>
                    <a:pt x="442" y="459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6" name="Google Shape;126;p15"/>
            <p:cNvSpPr/>
            <p:nvPr/>
          </p:nvSpPr>
          <p:spPr>
            <a:xfrm>
              <a:off x="10086976" y="5497513"/>
              <a:ext cx="684213" cy="719138"/>
            </a:xfrm>
            <a:custGeom>
              <a:rect b="b" l="l" r="r" t="t"/>
              <a:pathLst>
                <a:path extrusionOk="0" h="337" w="321">
                  <a:moveTo>
                    <a:pt x="0" y="0"/>
                  </a:moveTo>
                  <a:cubicBezTo>
                    <a:pt x="0" y="6"/>
                    <a:pt x="1" y="12"/>
                    <a:pt x="2" y="18"/>
                  </a:cubicBezTo>
                  <a:cubicBezTo>
                    <a:pt x="2" y="22"/>
                    <a:pt x="4" y="26"/>
                    <a:pt x="7" y="29"/>
                  </a:cubicBezTo>
                  <a:cubicBezTo>
                    <a:pt x="293" y="328"/>
                    <a:pt x="293" y="328"/>
                    <a:pt x="293" y="328"/>
                  </a:cubicBezTo>
                  <a:cubicBezTo>
                    <a:pt x="296" y="331"/>
                    <a:pt x="299" y="333"/>
                    <a:pt x="303" y="334"/>
                  </a:cubicBezTo>
                  <a:cubicBezTo>
                    <a:pt x="309" y="335"/>
                    <a:pt x="315" y="336"/>
                    <a:pt x="321" y="3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7" name="Google Shape;127;p15"/>
            <p:cNvSpPr/>
            <p:nvPr/>
          </p:nvSpPr>
          <p:spPr>
            <a:xfrm>
              <a:off x="10399713" y="4786313"/>
              <a:ext cx="1096963" cy="1147763"/>
            </a:xfrm>
            <a:custGeom>
              <a:rect b="b" l="l" r="r" t="t"/>
              <a:pathLst>
                <a:path extrusionOk="0" h="538" w="514">
                  <a:moveTo>
                    <a:pt x="11" y="0"/>
                  </a:moveTo>
                  <a:cubicBezTo>
                    <a:pt x="7" y="3"/>
                    <a:pt x="4" y="6"/>
                    <a:pt x="0" y="9"/>
                  </a:cubicBezTo>
                  <a:cubicBezTo>
                    <a:pt x="505" y="538"/>
                    <a:pt x="505" y="538"/>
                    <a:pt x="505" y="538"/>
                  </a:cubicBezTo>
                  <a:cubicBezTo>
                    <a:pt x="508" y="535"/>
                    <a:pt x="511" y="531"/>
                    <a:pt x="514" y="527"/>
                  </a:cubicBezTo>
                  <a:lnTo>
                    <a:pt x="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8" name="Google Shape;128;p15"/>
            <p:cNvSpPr/>
            <p:nvPr/>
          </p:nvSpPr>
          <p:spPr>
            <a:xfrm>
              <a:off x="10982326" y="4656138"/>
              <a:ext cx="669925" cy="701675"/>
            </a:xfrm>
            <a:custGeom>
              <a:rect b="b" l="l" r="r" t="t"/>
              <a:pathLst>
                <a:path extrusionOk="0" h="329" w="314">
                  <a:moveTo>
                    <a:pt x="29" y="9"/>
                  </a:moveTo>
                  <a:cubicBezTo>
                    <a:pt x="26" y="6"/>
                    <a:pt x="22" y="4"/>
                    <a:pt x="18" y="4"/>
                  </a:cubicBezTo>
                  <a:cubicBezTo>
                    <a:pt x="13" y="2"/>
                    <a:pt x="6" y="1"/>
                    <a:pt x="0" y="0"/>
                  </a:cubicBezTo>
                  <a:cubicBezTo>
                    <a:pt x="314" y="329"/>
                    <a:pt x="314" y="329"/>
                    <a:pt x="314" y="329"/>
                  </a:cubicBezTo>
                  <a:cubicBezTo>
                    <a:pt x="313" y="323"/>
                    <a:pt x="313" y="317"/>
                    <a:pt x="312" y="311"/>
                  </a:cubicBezTo>
                  <a:cubicBezTo>
                    <a:pt x="311" y="307"/>
                    <a:pt x="309" y="303"/>
                    <a:pt x="307" y="300"/>
                  </a:cubicBezTo>
                  <a:lnTo>
                    <a:pt x="29" y="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9" name="Google Shape;129;p15"/>
            <p:cNvSpPr/>
            <p:nvPr/>
          </p:nvSpPr>
          <p:spPr>
            <a:xfrm>
              <a:off x="11183938" y="4713288"/>
              <a:ext cx="422275" cy="444500"/>
            </a:xfrm>
            <a:custGeom>
              <a:rect b="b" l="l" r="r" t="t"/>
              <a:pathLst>
                <a:path extrusionOk="0" h="208" w="198">
                  <a:moveTo>
                    <a:pt x="40" y="21"/>
                  </a:moveTo>
                  <a:cubicBezTo>
                    <a:pt x="39" y="20"/>
                    <a:pt x="37" y="19"/>
                    <a:pt x="36" y="18"/>
                  </a:cubicBezTo>
                  <a:cubicBezTo>
                    <a:pt x="24" y="11"/>
                    <a:pt x="12" y="5"/>
                    <a:pt x="0" y="0"/>
                  </a:cubicBezTo>
                  <a:cubicBezTo>
                    <a:pt x="198" y="208"/>
                    <a:pt x="198" y="208"/>
                    <a:pt x="198" y="208"/>
                  </a:cubicBezTo>
                  <a:cubicBezTo>
                    <a:pt x="193" y="195"/>
                    <a:pt x="188" y="183"/>
                    <a:pt x="182" y="171"/>
                  </a:cubicBezTo>
                  <a:cubicBezTo>
                    <a:pt x="181" y="169"/>
                    <a:pt x="180" y="168"/>
                    <a:pt x="178" y="166"/>
                  </a:cubicBezTo>
                  <a:lnTo>
                    <a:pt x="40" y="2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0" name="Google Shape;130;p15"/>
            <p:cNvSpPr/>
            <p:nvPr/>
          </p:nvSpPr>
          <p:spPr>
            <a:xfrm>
              <a:off x="10831513" y="4649788"/>
              <a:ext cx="823913" cy="860425"/>
            </a:xfrm>
            <a:custGeom>
              <a:rect b="b" l="l" r="r" t="t"/>
              <a:pathLst>
                <a:path extrusionOk="0" h="403" w="386">
                  <a:moveTo>
                    <a:pt x="26" y="6"/>
                  </a:moveTo>
                  <a:cubicBezTo>
                    <a:pt x="22" y="2"/>
                    <a:pt x="17" y="0"/>
                    <a:pt x="11" y="0"/>
                  </a:cubicBezTo>
                  <a:cubicBezTo>
                    <a:pt x="8" y="0"/>
                    <a:pt x="4" y="0"/>
                    <a:pt x="0" y="0"/>
                  </a:cubicBezTo>
                  <a:cubicBezTo>
                    <a:pt x="385" y="403"/>
                    <a:pt x="385" y="403"/>
                    <a:pt x="385" y="403"/>
                  </a:cubicBezTo>
                  <a:cubicBezTo>
                    <a:pt x="385" y="400"/>
                    <a:pt x="386" y="396"/>
                    <a:pt x="386" y="392"/>
                  </a:cubicBezTo>
                  <a:cubicBezTo>
                    <a:pt x="386" y="387"/>
                    <a:pt x="384" y="382"/>
                    <a:pt x="381" y="378"/>
                  </a:cubicBezTo>
                  <a:lnTo>
                    <a:pt x="26" y="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1" name="Google Shape;131;p15"/>
            <p:cNvSpPr/>
            <p:nvPr/>
          </p:nvSpPr>
          <p:spPr>
            <a:xfrm>
              <a:off x="10590213" y="4692651"/>
              <a:ext cx="1009650" cy="1058863"/>
            </a:xfrm>
            <a:custGeom>
              <a:rect b="b" l="l" r="r" t="t"/>
              <a:pathLst>
                <a:path extrusionOk="0" h="496" w="473">
                  <a:moveTo>
                    <a:pt x="23" y="8"/>
                  </a:moveTo>
                  <a:cubicBezTo>
                    <a:pt x="18" y="2"/>
                    <a:pt x="10" y="0"/>
                    <a:pt x="3" y="3"/>
                  </a:cubicBezTo>
                  <a:cubicBezTo>
                    <a:pt x="2" y="3"/>
                    <a:pt x="1" y="3"/>
                    <a:pt x="0" y="4"/>
                  </a:cubicBezTo>
                  <a:cubicBezTo>
                    <a:pt x="469" y="496"/>
                    <a:pt x="469" y="496"/>
                    <a:pt x="469" y="496"/>
                  </a:cubicBezTo>
                  <a:cubicBezTo>
                    <a:pt x="469" y="495"/>
                    <a:pt x="470" y="494"/>
                    <a:pt x="470" y="493"/>
                  </a:cubicBezTo>
                  <a:cubicBezTo>
                    <a:pt x="473" y="486"/>
                    <a:pt x="472" y="477"/>
                    <a:pt x="466" y="472"/>
                  </a:cubicBezTo>
                  <a:lnTo>
                    <a:pt x="23" y="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2" name="Google Shape;132;p15"/>
            <p:cNvSpPr/>
            <p:nvPr/>
          </p:nvSpPr>
          <p:spPr>
            <a:xfrm>
              <a:off x="10490201" y="4737101"/>
              <a:ext cx="1057275" cy="1112838"/>
            </a:xfrm>
            <a:custGeom>
              <a:rect b="b" l="l" r="r" t="t"/>
              <a:pathLst>
                <a:path extrusionOk="0" h="521" w="496">
                  <a:moveTo>
                    <a:pt x="23" y="8"/>
                  </a:moveTo>
                  <a:cubicBezTo>
                    <a:pt x="17" y="2"/>
                    <a:pt x="7" y="0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492" y="521"/>
                    <a:pt x="492" y="521"/>
                    <a:pt x="492" y="521"/>
                  </a:cubicBezTo>
                  <a:cubicBezTo>
                    <a:pt x="492" y="521"/>
                    <a:pt x="492" y="521"/>
                    <a:pt x="492" y="521"/>
                  </a:cubicBezTo>
                  <a:cubicBezTo>
                    <a:pt x="496" y="513"/>
                    <a:pt x="495" y="503"/>
                    <a:pt x="489" y="497"/>
                  </a:cubicBezTo>
                  <a:lnTo>
                    <a:pt x="23" y="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3" name="Google Shape;133;p15"/>
            <p:cNvSpPr/>
            <p:nvPr/>
          </p:nvSpPr>
          <p:spPr>
            <a:xfrm>
              <a:off x="10318751" y="4852988"/>
              <a:ext cx="1108075" cy="1158875"/>
            </a:xfrm>
            <a:custGeom>
              <a:rect b="b" l="l" r="r" t="t"/>
              <a:pathLst>
                <a:path extrusionOk="0" h="543" w="519">
                  <a:moveTo>
                    <a:pt x="519" y="533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7" y="3"/>
                    <a:pt x="4" y="7"/>
                    <a:pt x="0" y="10"/>
                  </a:cubicBezTo>
                  <a:cubicBezTo>
                    <a:pt x="509" y="543"/>
                    <a:pt x="509" y="543"/>
                    <a:pt x="509" y="543"/>
                  </a:cubicBezTo>
                  <a:cubicBezTo>
                    <a:pt x="512" y="540"/>
                    <a:pt x="516" y="537"/>
                    <a:pt x="519" y="53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4" name="Google Shape;134;p15"/>
            <p:cNvSpPr/>
            <p:nvPr/>
          </p:nvSpPr>
          <p:spPr>
            <a:xfrm>
              <a:off x="10702926" y="4660901"/>
              <a:ext cx="933450" cy="976313"/>
            </a:xfrm>
            <a:custGeom>
              <a:rect b="b" l="l" r="r" t="t"/>
              <a:pathLst>
                <a:path extrusionOk="0" h="458" w="437">
                  <a:moveTo>
                    <a:pt x="24" y="7"/>
                  </a:moveTo>
                  <a:cubicBezTo>
                    <a:pt x="19" y="3"/>
                    <a:pt x="13" y="0"/>
                    <a:pt x="6" y="2"/>
                  </a:cubicBezTo>
                  <a:cubicBezTo>
                    <a:pt x="4" y="2"/>
                    <a:pt x="2" y="3"/>
                    <a:pt x="0" y="3"/>
                  </a:cubicBezTo>
                  <a:cubicBezTo>
                    <a:pt x="434" y="458"/>
                    <a:pt x="434" y="458"/>
                    <a:pt x="434" y="458"/>
                  </a:cubicBezTo>
                  <a:cubicBezTo>
                    <a:pt x="435" y="456"/>
                    <a:pt x="435" y="454"/>
                    <a:pt x="436" y="452"/>
                  </a:cubicBezTo>
                  <a:cubicBezTo>
                    <a:pt x="437" y="446"/>
                    <a:pt x="436" y="439"/>
                    <a:pt x="431" y="434"/>
                  </a:cubicBezTo>
                  <a:lnTo>
                    <a:pt x="24" y="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sp>
        <p:nvSpPr>
          <p:cNvPr id="135" name="Google Shape;135;p15"/>
          <p:cNvSpPr/>
          <p:nvPr/>
        </p:nvSpPr>
        <p:spPr>
          <a:xfrm>
            <a:off x="10532641" y="2838346"/>
            <a:ext cx="361793" cy="1184287"/>
          </a:xfrm>
          <a:prstGeom prst="rect">
            <a:avLst/>
          </a:prstGeom>
          <a:noFill/>
          <a:ln cap="flat" cmpd="sng" w="2857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36" name="Google Shape;136;p15"/>
          <p:cNvSpPr txBox="1"/>
          <p:nvPr>
            <p:ph type="ctrTitle"/>
          </p:nvPr>
        </p:nvSpPr>
        <p:spPr>
          <a:xfrm>
            <a:off x="896650" y="1676175"/>
            <a:ext cx="10303200" cy="1483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Quattrocento Sans"/>
              <a:buNone/>
            </a:pPr>
            <a:r>
              <a:rPr lang="en-US" sz="4000">
                <a:latin typeface="Roboto"/>
                <a:ea typeface="Roboto"/>
                <a:cs typeface="Roboto"/>
                <a:sym typeface="Roboto"/>
              </a:rPr>
              <a:t>Empowering Global Fintech Success: </a:t>
            </a:r>
            <a:r>
              <a:rPr b="0" lang="en-US" sz="4000">
                <a:latin typeface="Roboto"/>
                <a:ea typeface="Roboto"/>
                <a:cs typeface="Roboto"/>
                <a:sym typeface="Roboto"/>
              </a:rPr>
              <a:t>Implementing Fineract Across Borders</a:t>
            </a:r>
            <a:endParaRPr b="0" sz="40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37" name="Google Shape;137;p15"/>
          <p:cNvPicPr preferRelativeResize="0"/>
          <p:nvPr/>
        </p:nvPicPr>
        <p:blipFill rotWithShape="1">
          <a:blip r:embed="rId4">
            <a:alphaModFix/>
          </a:blip>
          <a:srcRect b="19025" l="15555" r="15555" t="10999"/>
          <a:stretch/>
        </p:blipFill>
        <p:spPr>
          <a:xfrm>
            <a:off x="9494225" y="5185525"/>
            <a:ext cx="2086600" cy="1059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24"/>
          <p:cNvSpPr txBox="1"/>
          <p:nvPr>
            <p:ph type="title"/>
          </p:nvPr>
        </p:nvSpPr>
        <p:spPr>
          <a:xfrm>
            <a:off x="609441" y="274639"/>
            <a:ext cx="10969800" cy="71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Calibri"/>
              <a:buNone/>
            </a:pPr>
            <a:r>
              <a:rPr b="1" lang="en-US" sz="2800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Challenges in Global Fineract Implementations</a:t>
            </a:r>
            <a:endParaRPr b="1" sz="2800">
              <a:solidFill>
                <a:srgbClr val="3F3F3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295" name="Google Shape;295;p24"/>
          <p:cNvGrpSpPr/>
          <p:nvPr/>
        </p:nvGrpSpPr>
        <p:grpSpPr>
          <a:xfrm>
            <a:off x="1469371" y="1268760"/>
            <a:ext cx="9121038" cy="5311664"/>
            <a:chOff x="1469371" y="1573560"/>
            <a:chExt cx="9121038" cy="5311664"/>
          </a:xfrm>
        </p:grpSpPr>
        <p:sp>
          <p:nvSpPr>
            <p:cNvPr id="296" name="Google Shape;296;p24"/>
            <p:cNvSpPr/>
            <p:nvPr/>
          </p:nvSpPr>
          <p:spPr>
            <a:xfrm>
              <a:off x="5659991" y="3812806"/>
              <a:ext cx="869116" cy="1781808"/>
            </a:xfrm>
            <a:custGeom>
              <a:rect b="b" l="l" r="r" t="t"/>
              <a:pathLst>
                <a:path extrusionOk="0" h="1472" w="718">
                  <a:moveTo>
                    <a:pt x="573" y="1114"/>
                  </a:moveTo>
                  <a:lnTo>
                    <a:pt x="573" y="0"/>
                  </a:lnTo>
                  <a:lnTo>
                    <a:pt x="145" y="0"/>
                  </a:lnTo>
                  <a:lnTo>
                    <a:pt x="145" y="1114"/>
                  </a:lnTo>
                  <a:lnTo>
                    <a:pt x="0" y="1114"/>
                  </a:lnTo>
                  <a:lnTo>
                    <a:pt x="359" y="1472"/>
                  </a:lnTo>
                  <a:lnTo>
                    <a:pt x="718" y="1114"/>
                  </a:lnTo>
                  <a:lnTo>
                    <a:pt x="573" y="111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97" name="Google Shape;297;p24"/>
            <p:cNvSpPr/>
            <p:nvPr/>
          </p:nvSpPr>
          <p:spPr>
            <a:xfrm>
              <a:off x="4248704" y="3568291"/>
              <a:ext cx="1773339" cy="1072474"/>
            </a:xfrm>
            <a:custGeom>
              <a:rect b="b" l="l" r="r" t="t"/>
              <a:pathLst>
                <a:path extrusionOk="0" h="886" w="1465">
                  <a:moveTo>
                    <a:pt x="406" y="749"/>
                  </a:moveTo>
                  <a:lnTo>
                    <a:pt x="1465" y="405"/>
                  </a:lnTo>
                  <a:lnTo>
                    <a:pt x="1333" y="0"/>
                  </a:lnTo>
                  <a:lnTo>
                    <a:pt x="274" y="343"/>
                  </a:lnTo>
                  <a:lnTo>
                    <a:pt x="229" y="206"/>
                  </a:lnTo>
                  <a:lnTo>
                    <a:pt x="0" y="657"/>
                  </a:lnTo>
                  <a:lnTo>
                    <a:pt x="451" y="886"/>
                  </a:lnTo>
                  <a:lnTo>
                    <a:pt x="406" y="7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98" name="Google Shape;298;p24"/>
            <p:cNvSpPr/>
            <p:nvPr/>
          </p:nvSpPr>
          <p:spPr>
            <a:xfrm>
              <a:off x="4836656" y="2171448"/>
              <a:ext cx="1353303" cy="1592975"/>
            </a:xfrm>
            <a:custGeom>
              <a:rect b="b" l="l" r="r" t="t"/>
              <a:pathLst>
                <a:path extrusionOk="0" h="1316" w="1118">
                  <a:moveTo>
                    <a:pt x="119" y="415"/>
                  </a:moveTo>
                  <a:lnTo>
                    <a:pt x="772" y="1316"/>
                  </a:lnTo>
                  <a:lnTo>
                    <a:pt x="1118" y="1065"/>
                  </a:lnTo>
                  <a:lnTo>
                    <a:pt x="464" y="163"/>
                  </a:lnTo>
                  <a:lnTo>
                    <a:pt x="581" y="79"/>
                  </a:lnTo>
                  <a:lnTo>
                    <a:pt x="81" y="0"/>
                  </a:lnTo>
                  <a:lnTo>
                    <a:pt x="0" y="499"/>
                  </a:lnTo>
                  <a:lnTo>
                    <a:pt x="119" y="41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99" name="Google Shape;299;p24"/>
            <p:cNvSpPr/>
            <p:nvPr/>
          </p:nvSpPr>
          <p:spPr>
            <a:xfrm>
              <a:off x="5930713" y="2095248"/>
              <a:ext cx="1353303" cy="1592975"/>
            </a:xfrm>
            <a:custGeom>
              <a:rect b="b" l="l" r="r" t="t"/>
              <a:pathLst>
                <a:path extrusionOk="0" h="1316" w="1118">
                  <a:moveTo>
                    <a:pt x="656" y="163"/>
                  </a:moveTo>
                  <a:lnTo>
                    <a:pt x="0" y="1065"/>
                  </a:lnTo>
                  <a:lnTo>
                    <a:pt x="346" y="1316"/>
                  </a:lnTo>
                  <a:lnTo>
                    <a:pt x="1001" y="415"/>
                  </a:lnTo>
                  <a:lnTo>
                    <a:pt x="1118" y="499"/>
                  </a:lnTo>
                  <a:lnTo>
                    <a:pt x="1039" y="0"/>
                  </a:lnTo>
                  <a:lnTo>
                    <a:pt x="539" y="79"/>
                  </a:lnTo>
                  <a:lnTo>
                    <a:pt x="656" y="16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300" name="Google Shape;300;p24"/>
            <p:cNvSpPr/>
            <p:nvPr/>
          </p:nvSpPr>
          <p:spPr>
            <a:xfrm>
              <a:off x="6170334" y="3507991"/>
              <a:ext cx="1773339" cy="1074895"/>
            </a:xfrm>
            <a:custGeom>
              <a:rect b="b" l="l" r="r" t="t"/>
              <a:pathLst>
                <a:path extrusionOk="0" h="888" w="1465">
                  <a:moveTo>
                    <a:pt x="1191" y="343"/>
                  </a:moveTo>
                  <a:lnTo>
                    <a:pt x="132" y="0"/>
                  </a:lnTo>
                  <a:lnTo>
                    <a:pt x="0" y="405"/>
                  </a:lnTo>
                  <a:lnTo>
                    <a:pt x="1059" y="751"/>
                  </a:lnTo>
                  <a:lnTo>
                    <a:pt x="1014" y="888"/>
                  </a:lnTo>
                  <a:lnTo>
                    <a:pt x="1465" y="659"/>
                  </a:lnTo>
                  <a:lnTo>
                    <a:pt x="1236" y="206"/>
                  </a:lnTo>
                  <a:lnTo>
                    <a:pt x="1191" y="34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301" name="Google Shape;301;p24"/>
            <p:cNvSpPr/>
            <p:nvPr/>
          </p:nvSpPr>
          <p:spPr>
            <a:xfrm>
              <a:off x="5319938" y="2885765"/>
              <a:ext cx="1548948" cy="1550328"/>
            </a:xfrm>
            <a:prstGeom prst="ellipse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302" name="Google Shape;302;p24"/>
            <p:cNvSpPr txBox="1"/>
            <p:nvPr/>
          </p:nvSpPr>
          <p:spPr>
            <a:xfrm>
              <a:off x="7415816" y="1573560"/>
              <a:ext cx="2820300" cy="646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accent1"/>
                  </a:solidFill>
                  <a:latin typeface="Roboto"/>
                  <a:ea typeface="Roboto"/>
                  <a:cs typeface="Roboto"/>
                  <a:sym typeface="Roboto"/>
                </a:rPr>
                <a:t>Cultural </a:t>
              </a:r>
              <a:endParaRPr b="1" sz="1800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accent1"/>
                  </a:solidFill>
                  <a:latin typeface="Roboto"/>
                  <a:ea typeface="Roboto"/>
                  <a:cs typeface="Roboto"/>
                  <a:sym typeface="Roboto"/>
                </a:rPr>
                <a:t>Differences</a:t>
              </a:r>
              <a:endParaRPr b="1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03" name="Google Shape;303;p24"/>
            <p:cNvSpPr txBox="1"/>
            <p:nvPr/>
          </p:nvSpPr>
          <p:spPr>
            <a:xfrm>
              <a:off x="7415817" y="2159009"/>
              <a:ext cx="2820300" cy="53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595959"/>
                  </a:solidFill>
                  <a:latin typeface="Roboto"/>
                  <a:ea typeface="Roboto"/>
                  <a:cs typeface="Roboto"/>
                  <a:sym typeface="Roboto"/>
                </a:rPr>
                <a:t>Nuances and language barriers.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04" name="Google Shape;304;p24"/>
            <p:cNvSpPr txBox="1"/>
            <p:nvPr/>
          </p:nvSpPr>
          <p:spPr>
            <a:xfrm>
              <a:off x="1876462" y="1573560"/>
              <a:ext cx="2820300" cy="646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accent5"/>
                  </a:solidFill>
                  <a:latin typeface="Roboto"/>
                  <a:ea typeface="Roboto"/>
                  <a:cs typeface="Roboto"/>
                  <a:sym typeface="Roboto"/>
                </a:rPr>
                <a:t>Regulatory </a:t>
              </a:r>
              <a:endParaRPr b="1" sz="1800">
                <a:solidFill>
                  <a:schemeClr val="accent5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accent5"/>
                  </a:solidFill>
                  <a:latin typeface="Roboto"/>
                  <a:ea typeface="Roboto"/>
                  <a:cs typeface="Roboto"/>
                  <a:sym typeface="Roboto"/>
                </a:rPr>
                <a:t>Variations</a:t>
              </a:r>
              <a:endParaRPr b="1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05" name="Google Shape;305;p24"/>
            <p:cNvSpPr txBox="1"/>
            <p:nvPr/>
          </p:nvSpPr>
          <p:spPr>
            <a:xfrm>
              <a:off x="1876438" y="2159009"/>
              <a:ext cx="2820300" cy="53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595959"/>
                  </a:solidFill>
                  <a:latin typeface="Roboto"/>
                  <a:ea typeface="Roboto"/>
                  <a:cs typeface="Roboto"/>
                  <a:sym typeface="Roboto"/>
                </a:rPr>
                <a:t>Varying financial regulations and compliance requirement</a:t>
              </a:r>
              <a:r>
                <a:rPr lang="en-US" sz="1600">
                  <a:solidFill>
                    <a:srgbClr val="595959"/>
                  </a:solidFill>
                  <a:latin typeface="Roboto"/>
                  <a:ea typeface="Roboto"/>
                  <a:cs typeface="Roboto"/>
                  <a:sym typeface="Roboto"/>
                </a:rPr>
                <a:t>. 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06" name="Google Shape;306;p24"/>
            <p:cNvSpPr txBox="1"/>
            <p:nvPr/>
          </p:nvSpPr>
          <p:spPr>
            <a:xfrm>
              <a:off x="1469371" y="3942927"/>
              <a:ext cx="2681100" cy="646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accent4"/>
                  </a:solidFill>
                  <a:latin typeface="Roboto"/>
                  <a:ea typeface="Roboto"/>
                  <a:cs typeface="Roboto"/>
                  <a:sym typeface="Roboto"/>
                </a:rPr>
                <a:t>Localized Customization</a:t>
              </a:r>
              <a:endParaRPr b="1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07" name="Google Shape;307;p24"/>
            <p:cNvSpPr txBox="1"/>
            <p:nvPr/>
          </p:nvSpPr>
          <p:spPr>
            <a:xfrm>
              <a:off x="1469372" y="4528376"/>
              <a:ext cx="2681100" cy="75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595959"/>
                  </a:solidFill>
                  <a:latin typeface="Roboto"/>
                  <a:ea typeface="Roboto"/>
                  <a:cs typeface="Roboto"/>
                  <a:sym typeface="Roboto"/>
                </a:rPr>
                <a:t>To accommodate local financial products and services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08" name="Google Shape;308;p24"/>
            <p:cNvSpPr txBox="1"/>
            <p:nvPr/>
          </p:nvSpPr>
          <p:spPr>
            <a:xfrm>
              <a:off x="8000808" y="3913752"/>
              <a:ext cx="25896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accent2"/>
                  </a:solidFill>
                  <a:latin typeface="Roboto"/>
                  <a:ea typeface="Roboto"/>
                  <a:cs typeface="Roboto"/>
                  <a:sym typeface="Roboto"/>
                </a:rPr>
                <a:t>Scalability</a:t>
              </a:r>
              <a:endParaRPr b="1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09" name="Google Shape;309;p24"/>
            <p:cNvSpPr txBox="1"/>
            <p:nvPr/>
          </p:nvSpPr>
          <p:spPr>
            <a:xfrm>
              <a:off x="8000809" y="4222202"/>
              <a:ext cx="2589600" cy="75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595959"/>
                  </a:solidFill>
                  <a:latin typeface="Roboto"/>
                  <a:ea typeface="Roboto"/>
                  <a:cs typeface="Roboto"/>
                  <a:sym typeface="Roboto"/>
                </a:rPr>
                <a:t>To handle growth and increased transaction volumes.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10" name="Google Shape;310;p24"/>
            <p:cNvSpPr txBox="1"/>
            <p:nvPr/>
          </p:nvSpPr>
          <p:spPr>
            <a:xfrm>
              <a:off x="4928911" y="5530126"/>
              <a:ext cx="2323800" cy="646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accent3"/>
                  </a:solidFill>
                  <a:latin typeface="Roboto"/>
                  <a:ea typeface="Roboto"/>
                  <a:cs typeface="Roboto"/>
                  <a:sym typeface="Roboto"/>
                </a:rPr>
                <a:t>Data </a:t>
              </a:r>
              <a:endParaRPr b="1" sz="1800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accent3"/>
                  </a:solidFill>
                  <a:latin typeface="Roboto"/>
                  <a:ea typeface="Roboto"/>
                  <a:cs typeface="Roboto"/>
                  <a:sym typeface="Roboto"/>
                </a:rPr>
                <a:t>Security</a:t>
              </a:r>
              <a:endParaRPr b="1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11" name="Google Shape;311;p24"/>
            <p:cNvSpPr txBox="1"/>
            <p:nvPr/>
          </p:nvSpPr>
          <p:spPr>
            <a:xfrm>
              <a:off x="4928900" y="6128024"/>
              <a:ext cx="2689200" cy="75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595959"/>
                  </a:solidFill>
                  <a:latin typeface="Roboto"/>
                  <a:ea typeface="Roboto"/>
                  <a:cs typeface="Roboto"/>
                  <a:sym typeface="Roboto"/>
                </a:rPr>
                <a:t>Compliance with international data protection laws is crucial.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4"/>
        </a:solidFill>
      </p:bgPr>
    </p:bg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25"/>
          <p:cNvSpPr/>
          <p:nvPr/>
        </p:nvSpPr>
        <p:spPr>
          <a:xfrm>
            <a:off x="0" y="1076280"/>
            <a:ext cx="6094500" cy="2016300"/>
          </a:xfrm>
          <a:prstGeom prst="rect">
            <a:avLst/>
          </a:prstGeom>
          <a:solidFill>
            <a:srgbClr val="5954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317" name="Google Shape;317;p25"/>
          <p:cNvSpPr txBox="1"/>
          <p:nvPr/>
        </p:nvSpPr>
        <p:spPr>
          <a:xfrm>
            <a:off x="1885353" y="1891673"/>
            <a:ext cx="3849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Real-world Case Studies</a:t>
            </a:r>
            <a:endParaRPr b="1" sz="24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18" name="Google Shape;318;p25"/>
          <p:cNvSpPr/>
          <p:nvPr/>
        </p:nvSpPr>
        <p:spPr>
          <a:xfrm>
            <a:off x="11915056" y="542863"/>
            <a:ext cx="273769" cy="5772275"/>
          </a:xfrm>
          <a:prstGeom prst="rect">
            <a:avLst/>
          </a:prstGeom>
          <a:solidFill>
            <a:srgbClr val="5954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319" name="Google Shape;319;p25"/>
          <p:cNvSpPr/>
          <p:nvPr/>
        </p:nvSpPr>
        <p:spPr>
          <a:xfrm>
            <a:off x="646858" y="1584351"/>
            <a:ext cx="1052100" cy="1052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320" name="Google Shape;320;p25"/>
          <p:cNvSpPr/>
          <p:nvPr/>
        </p:nvSpPr>
        <p:spPr>
          <a:xfrm>
            <a:off x="918667" y="1584125"/>
            <a:ext cx="798793" cy="1055783"/>
          </a:xfrm>
          <a:custGeom>
            <a:rect b="b" l="l" r="r" t="t"/>
            <a:pathLst>
              <a:path extrusionOk="0" h="269" w="203">
                <a:moveTo>
                  <a:pt x="171" y="0"/>
                </a:moveTo>
                <a:cubicBezTo>
                  <a:pt x="171" y="170"/>
                  <a:pt x="171" y="170"/>
                  <a:pt x="171" y="170"/>
                </a:cubicBezTo>
                <a:cubicBezTo>
                  <a:pt x="203" y="170"/>
                  <a:pt x="203" y="170"/>
                  <a:pt x="203" y="170"/>
                </a:cubicBezTo>
                <a:cubicBezTo>
                  <a:pt x="203" y="214"/>
                  <a:pt x="203" y="214"/>
                  <a:pt x="203" y="214"/>
                </a:cubicBezTo>
                <a:cubicBezTo>
                  <a:pt x="171" y="214"/>
                  <a:pt x="171" y="214"/>
                  <a:pt x="171" y="214"/>
                </a:cubicBezTo>
                <a:cubicBezTo>
                  <a:pt x="171" y="269"/>
                  <a:pt x="171" y="269"/>
                  <a:pt x="171" y="269"/>
                </a:cubicBezTo>
                <a:cubicBezTo>
                  <a:pt x="117" y="269"/>
                  <a:pt x="117" y="269"/>
                  <a:pt x="117" y="269"/>
                </a:cubicBezTo>
                <a:cubicBezTo>
                  <a:pt x="117" y="214"/>
                  <a:pt x="117" y="214"/>
                  <a:pt x="117" y="214"/>
                </a:cubicBezTo>
                <a:cubicBezTo>
                  <a:pt x="0" y="214"/>
                  <a:pt x="0" y="214"/>
                  <a:pt x="0" y="214"/>
                </a:cubicBezTo>
                <a:cubicBezTo>
                  <a:pt x="0" y="168"/>
                  <a:pt x="0" y="168"/>
                  <a:pt x="0" y="168"/>
                </a:cubicBezTo>
                <a:cubicBezTo>
                  <a:pt x="10" y="156"/>
                  <a:pt x="21" y="143"/>
                  <a:pt x="32" y="129"/>
                </a:cubicBezTo>
                <a:cubicBezTo>
                  <a:pt x="43" y="116"/>
                  <a:pt x="54" y="101"/>
                  <a:pt x="64" y="87"/>
                </a:cubicBezTo>
                <a:cubicBezTo>
                  <a:pt x="74" y="72"/>
                  <a:pt x="84" y="57"/>
                  <a:pt x="93" y="43"/>
                </a:cubicBezTo>
                <a:cubicBezTo>
                  <a:pt x="102" y="28"/>
                  <a:pt x="110" y="14"/>
                  <a:pt x="116" y="0"/>
                </a:cubicBezTo>
                <a:lnTo>
                  <a:pt x="171" y="0"/>
                </a:lnTo>
                <a:close/>
                <a:moveTo>
                  <a:pt x="53" y="170"/>
                </a:moveTo>
                <a:cubicBezTo>
                  <a:pt x="117" y="170"/>
                  <a:pt x="117" y="170"/>
                  <a:pt x="117" y="170"/>
                </a:cubicBezTo>
                <a:cubicBezTo>
                  <a:pt x="117" y="76"/>
                  <a:pt x="117" y="76"/>
                  <a:pt x="117" y="76"/>
                </a:cubicBezTo>
                <a:cubicBezTo>
                  <a:pt x="112" y="84"/>
                  <a:pt x="108" y="92"/>
                  <a:pt x="103" y="100"/>
                </a:cubicBezTo>
                <a:cubicBezTo>
                  <a:pt x="97" y="109"/>
                  <a:pt x="92" y="117"/>
                  <a:pt x="86" y="125"/>
                </a:cubicBezTo>
                <a:cubicBezTo>
                  <a:pt x="81" y="133"/>
                  <a:pt x="75" y="141"/>
                  <a:pt x="69" y="148"/>
                </a:cubicBezTo>
                <a:cubicBezTo>
                  <a:pt x="64" y="156"/>
                  <a:pt x="58" y="163"/>
                  <a:pt x="53" y="170"/>
                </a:cubicBezTo>
                <a:close/>
              </a:path>
            </a:pathLst>
          </a:custGeom>
          <a:solidFill>
            <a:srgbClr val="F7F7F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26"/>
          <p:cNvSpPr txBox="1"/>
          <p:nvPr>
            <p:ph type="title"/>
          </p:nvPr>
        </p:nvSpPr>
        <p:spPr>
          <a:xfrm>
            <a:off x="609441" y="274639"/>
            <a:ext cx="10969943" cy="71108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US" sz="2400">
                <a:latin typeface="Roboto"/>
                <a:ea typeface="Roboto"/>
                <a:cs typeface="Roboto"/>
                <a:sym typeface="Roboto"/>
              </a:rPr>
              <a:t>Real-world Case Studies</a:t>
            </a:r>
            <a:endParaRPr/>
          </a:p>
        </p:txBody>
      </p:sp>
      <p:sp>
        <p:nvSpPr>
          <p:cNvPr id="326" name="Google Shape;326;p26"/>
          <p:cNvSpPr/>
          <p:nvPr/>
        </p:nvSpPr>
        <p:spPr>
          <a:xfrm>
            <a:off x="8092061" y="1211766"/>
            <a:ext cx="3462300" cy="4839600"/>
          </a:xfrm>
          <a:prstGeom prst="roundRect">
            <a:avLst>
              <a:gd fmla="val 5497" name="adj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327" name="Google Shape;327;p26"/>
          <p:cNvSpPr/>
          <p:nvPr/>
        </p:nvSpPr>
        <p:spPr>
          <a:xfrm>
            <a:off x="8104647" y="2140463"/>
            <a:ext cx="3454500" cy="621000"/>
          </a:xfrm>
          <a:prstGeom prst="rect">
            <a:avLst/>
          </a:prstGeom>
          <a:solidFill>
            <a:srgbClr val="1078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328" name="Google Shape;328;p26"/>
          <p:cNvSpPr/>
          <p:nvPr/>
        </p:nvSpPr>
        <p:spPr>
          <a:xfrm>
            <a:off x="4350762" y="1211766"/>
            <a:ext cx="3462300" cy="4839600"/>
          </a:xfrm>
          <a:prstGeom prst="roundRect">
            <a:avLst>
              <a:gd fmla="val 5497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329" name="Google Shape;329;p26"/>
          <p:cNvSpPr/>
          <p:nvPr/>
        </p:nvSpPr>
        <p:spPr>
          <a:xfrm>
            <a:off x="4350762" y="2140463"/>
            <a:ext cx="3449700" cy="621000"/>
          </a:xfrm>
          <a:prstGeom prst="rect">
            <a:avLst/>
          </a:prstGeom>
          <a:solidFill>
            <a:srgbClr val="2E045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Location: Nigeria</a:t>
            </a:r>
            <a:endParaRPr sz="20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0" name="Google Shape;330;p26"/>
          <p:cNvSpPr/>
          <p:nvPr/>
        </p:nvSpPr>
        <p:spPr>
          <a:xfrm>
            <a:off x="609440" y="1211754"/>
            <a:ext cx="3462300" cy="4839600"/>
          </a:xfrm>
          <a:prstGeom prst="roundRect">
            <a:avLst>
              <a:gd fmla="val 5497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331" name="Google Shape;331;p26"/>
          <p:cNvSpPr/>
          <p:nvPr/>
        </p:nvSpPr>
        <p:spPr>
          <a:xfrm>
            <a:off x="882950" y="2875225"/>
            <a:ext cx="2915400" cy="302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Their mission is to create opportunities that empower Guatemalan women to build a better life.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Digitalize and automate end to end process, previously handled ‘in paper’:</a:t>
            </a:r>
            <a:br>
              <a:rPr lang="en-US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</a:b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●"/>
            </a:pPr>
            <a:r>
              <a:rPr lang="en-US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Specific loan management for group/communal lending.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●"/>
            </a:pPr>
            <a:r>
              <a:rPr lang="en-US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Black listed clients management.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●"/>
            </a:pPr>
            <a:r>
              <a:rPr lang="en-US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Group qualifications based on parameters.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●"/>
            </a:pPr>
            <a:r>
              <a:rPr lang="en-US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Extensive loan analysis and approval workflows.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●"/>
            </a:pPr>
            <a:r>
              <a:rPr lang="en-US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Checks generation and management.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2" name="Google Shape;332;p26"/>
          <p:cNvSpPr/>
          <p:nvPr/>
        </p:nvSpPr>
        <p:spPr>
          <a:xfrm>
            <a:off x="609440" y="2140463"/>
            <a:ext cx="3449700" cy="621000"/>
          </a:xfrm>
          <a:prstGeom prst="rect">
            <a:avLst/>
          </a:prstGeom>
          <a:solidFill>
            <a:srgbClr val="D7007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333" name="Google Shape;333;p26"/>
          <p:cNvSpPr txBox="1"/>
          <p:nvPr/>
        </p:nvSpPr>
        <p:spPr>
          <a:xfrm>
            <a:off x="8350550" y="2262250"/>
            <a:ext cx="3018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Location: Colombia</a:t>
            </a:r>
            <a:endParaRPr sz="20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4" name="Google Shape;334;p26"/>
          <p:cNvSpPr/>
          <p:nvPr/>
        </p:nvSpPr>
        <p:spPr>
          <a:xfrm>
            <a:off x="831425" y="1466871"/>
            <a:ext cx="3018300" cy="5400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>
            <a:noFill/>
          </a:ln>
          <a:effectLst>
            <a:outerShdw blurRad="38100" rotWithShape="0" algn="t" dir="5400000" dist="50800">
              <a:srgbClr val="000000">
                <a:alpha val="9803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Non-profit Social Enterprise</a:t>
            </a:r>
            <a:endParaRPr sz="16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5" name="Google Shape;335;p26"/>
          <p:cNvSpPr txBox="1"/>
          <p:nvPr/>
        </p:nvSpPr>
        <p:spPr>
          <a:xfrm>
            <a:off x="831433" y="2262256"/>
            <a:ext cx="3018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2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Location: Guatemala</a:t>
            </a:r>
            <a:endParaRPr sz="2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6" name="Google Shape;336;p26"/>
          <p:cNvSpPr/>
          <p:nvPr/>
        </p:nvSpPr>
        <p:spPr>
          <a:xfrm>
            <a:off x="11879263" y="8205788"/>
            <a:ext cx="46037" cy="117475"/>
          </a:xfrm>
          <a:custGeom>
            <a:rect b="b" l="l" r="r" t="t"/>
            <a:pathLst>
              <a:path extrusionOk="0" h="31" w="12">
                <a:moveTo>
                  <a:pt x="11" y="26"/>
                </a:moveTo>
                <a:cubicBezTo>
                  <a:pt x="11" y="31"/>
                  <a:pt x="11" y="31"/>
                  <a:pt x="11" y="31"/>
                </a:cubicBezTo>
                <a:cubicBezTo>
                  <a:pt x="4" y="23"/>
                  <a:pt x="0" y="11"/>
                  <a:pt x="2" y="0"/>
                </a:cubicBezTo>
                <a:cubicBezTo>
                  <a:pt x="8" y="7"/>
                  <a:pt x="12" y="16"/>
                  <a:pt x="11" y="26"/>
                </a:cubicBezTo>
                <a:close/>
              </a:path>
            </a:pathLst>
          </a:custGeom>
          <a:solidFill>
            <a:srgbClr val="4CAF5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337" name="Google Shape;337;p26"/>
          <p:cNvSpPr/>
          <p:nvPr/>
        </p:nvSpPr>
        <p:spPr>
          <a:xfrm>
            <a:off x="4591038" y="1466871"/>
            <a:ext cx="3018300" cy="5400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>
            <a:noFill/>
          </a:ln>
          <a:effectLst>
            <a:outerShdw blurRad="38100" rotWithShape="0" algn="t" dir="5400000" dist="50800">
              <a:srgbClr val="000000">
                <a:alpha val="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br>
              <a:rPr b="1" lang="en-US" sz="2000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b="1" lang="en-US" sz="2000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Regulated Bank</a:t>
            </a:r>
            <a:br>
              <a:rPr b="1" lang="en-US" sz="2000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</a:b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8" name="Google Shape;338;p26"/>
          <p:cNvSpPr/>
          <p:nvPr/>
        </p:nvSpPr>
        <p:spPr>
          <a:xfrm>
            <a:off x="8314063" y="1466871"/>
            <a:ext cx="3018300" cy="5400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>
            <a:noFill/>
          </a:ln>
          <a:effectLst>
            <a:outerShdw blurRad="38100" rotWithShape="0" algn="t" dir="5400000" dist="50800">
              <a:srgbClr val="000000">
                <a:alpha val="98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br>
              <a:rPr b="1" lang="en-US" sz="2000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b="1" lang="en-US" sz="2000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Fintech</a:t>
            </a:r>
            <a:br>
              <a:rPr b="1" lang="en-US" sz="2000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</a:b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9" name="Google Shape;339;p26"/>
          <p:cNvSpPr/>
          <p:nvPr/>
        </p:nvSpPr>
        <p:spPr>
          <a:xfrm>
            <a:off x="4624200" y="2875225"/>
            <a:ext cx="2915400" cy="310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Their mission is to  help Nigerians fulfil their potential by democratizing access to valuable solutions for their business and personal needs.</a:t>
            </a:r>
            <a:br>
              <a:rPr lang="en-US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</a:b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+190K clients since it’s go live in 2019.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●"/>
            </a:pPr>
            <a:r>
              <a:rPr lang="en-US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Digital bank running fully on Fineract.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●"/>
            </a:pPr>
            <a:r>
              <a:rPr lang="en-US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Account Opening &amp; Savings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●"/>
            </a:pPr>
            <a:r>
              <a:rPr lang="en-US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Analyse your expenses and categorise your finances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●"/>
            </a:pPr>
            <a:r>
              <a:rPr lang="en-US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Send &amp; Request Money and Bills Payments made easy.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●"/>
            </a:pPr>
            <a:r>
              <a:rPr lang="en-US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Debit Card integration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0" name="Google Shape;340;p26"/>
          <p:cNvSpPr/>
          <p:nvPr/>
        </p:nvSpPr>
        <p:spPr>
          <a:xfrm>
            <a:off x="8441775" y="2662450"/>
            <a:ext cx="2915400" cy="32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Their philosophy is to offer financial products 100% digitally, easy, and fast manner to individuals who are seeking credit with the aim of progressing.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+700k clients since its go live in 2020.</a:t>
            </a:r>
            <a:br>
              <a:rPr lang="en-US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</a:b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●"/>
            </a:pPr>
            <a:r>
              <a:rPr lang="en-US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LMS based on Colombia’s regulation.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○"/>
            </a:pPr>
            <a:r>
              <a:rPr lang="en-US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Local taxes/charges (IVA/CAT)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●"/>
            </a:pPr>
            <a:r>
              <a:rPr lang="en-US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Massive interest and charges waiver.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●"/>
            </a:pPr>
            <a:r>
              <a:rPr lang="en-US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Partial interest and charges waiver per amount.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●"/>
            </a:pPr>
            <a:r>
              <a:rPr lang="en-US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Integration with invoicing vendor.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5"/>
        </a:solidFill>
      </p:bgPr>
    </p:bg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27"/>
          <p:cNvSpPr/>
          <p:nvPr/>
        </p:nvSpPr>
        <p:spPr>
          <a:xfrm>
            <a:off x="0" y="548680"/>
            <a:ext cx="6094412" cy="2016224"/>
          </a:xfrm>
          <a:prstGeom prst="rect">
            <a:avLst/>
          </a:prstGeom>
          <a:solidFill>
            <a:srgbClr val="1078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346" name="Google Shape;346;p27"/>
          <p:cNvSpPr txBox="1"/>
          <p:nvPr/>
        </p:nvSpPr>
        <p:spPr>
          <a:xfrm>
            <a:off x="1885353" y="1129673"/>
            <a:ext cx="3849000" cy="89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Key </a:t>
            </a:r>
            <a:r>
              <a:rPr b="1" lang="en-US" sz="2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takeaways</a:t>
            </a:r>
            <a:r>
              <a:rPr b="1" lang="en-US" sz="2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 and lessons learned</a:t>
            </a:r>
            <a:endParaRPr b="1" sz="26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7" name="Google Shape;347;p27"/>
          <p:cNvSpPr/>
          <p:nvPr/>
        </p:nvSpPr>
        <p:spPr>
          <a:xfrm>
            <a:off x="11915056" y="542863"/>
            <a:ext cx="273769" cy="5772275"/>
          </a:xfrm>
          <a:prstGeom prst="rect">
            <a:avLst/>
          </a:prstGeom>
          <a:solidFill>
            <a:srgbClr val="1078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grpSp>
        <p:nvGrpSpPr>
          <p:cNvPr id="348" name="Google Shape;348;p27"/>
          <p:cNvGrpSpPr/>
          <p:nvPr/>
        </p:nvGrpSpPr>
        <p:grpSpPr>
          <a:xfrm>
            <a:off x="646649" y="1048434"/>
            <a:ext cx="1055815" cy="1056424"/>
            <a:chOff x="6095840" y="3000148"/>
            <a:chExt cx="1023348" cy="1023938"/>
          </a:xfrm>
        </p:grpSpPr>
        <p:sp>
          <p:nvSpPr>
            <p:cNvPr id="349" name="Google Shape;349;p27"/>
            <p:cNvSpPr/>
            <p:nvPr/>
          </p:nvSpPr>
          <p:spPr>
            <a:xfrm>
              <a:off x="6095840" y="3003627"/>
              <a:ext cx="1020459" cy="102045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350" name="Google Shape;350;p27"/>
            <p:cNvSpPr/>
            <p:nvPr/>
          </p:nvSpPr>
          <p:spPr>
            <a:xfrm>
              <a:off x="6489552" y="3000148"/>
              <a:ext cx="629636" cy="1023938"/>
            </a:xfrm>
            <a:custGeom>
              <a:rect b="b" l="l" r="r" t="t"/>
              <a:pathLst>
                <a:path extrusionOk="0" h="274" w="169">
                  <a:moveTo>
                    <a:pt x="0" y="262"/>
                  </a:moveTo>
                  <a:cubicBezTo>
                    <a:pt x="0" y="211"/>
                    <a:pt x="0" y="211"/>
                    <a:pt x="0" y="211"/>
                  </a:cubicBezTo>
                  <a:cubicBezTo>
                    <a:pt x="18" y="223"/>
                    <a:pt x="38" y="228"/>
                    <a:pt x="58" y="228"/>
                  </a:cubicBezTo>
                  <a:cubicBezTo>
                    <a:pt x="74" y="228"/>
                    <a:pt x="86" y="225"/>
                    <a:pt x="95" y="217"/>
                  </a:cubicBezTo>
                  <a:cubicBezTo>
                    <a:pt x="104" y="210"/>
                    <a:pt x="108" y="200"/>
                    <a:pt x="108" y="187"/>
                  </a:cubicBezTo>
                  <a:cubicBezTo>
                    <a:pt x="108" y="160"/>
                    <a:pt x="90" y="147"/>
                    <a:pt x="52" y="147"/>
                  </a:cubicBezTo>
                  <a:cubicBezTo>
                    <a:pt x="38" y="147"/>
                    <a:pt x="22" y="148"/>
                    <a:pt x="4" y="15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56" y="0"/>
                    <a:pt x="156" y="0"/>
                    <a:pt x="156" y="0"/>
                  </a:cubicBezTo>
                  <a:cubicBezTo>
                    <a:pt x="156" y="49"/>
                    <a:pt x="156" y="49"/>
                    <a:pt x="156" y="49"/>
                  </a:cubicBezTo>
                  <a:cubicBezTo>
                    <a:pt x="59" y="49"/>
                    <a:pt x="59" y="49"/>
                    <a:pt x="59" y="49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65" y="102"/>
                    <a:pt x="73" y="101"/>
                    <a:pt x="80" y="101"/>
                  </a:cubicBezTo>
                  <a:cubicBezTo>
                    <a:pt x="108" y="101"/>
                    <a:pt x="130" y="108"/>
                    <a:pt x="145" y="123"/>
                  </a:cubicBezTo>
                  <a:cubicBezTo>
                    <a:pt x="161" y="137"/>
                    <a:pt x="169" y="157"/>
                    <a:pt x="169" y="181"/>
                  </a:cubicBezTo>
                  <a:cubicBezTo>
                    <a:pt x="169" y="209"/>
                    <a:pt x="159" y="231"/>
                    <a:pt x="141" y="248"/>
                  </a:cubicBezTo>
                  <a:cubicBezTo>
                    <a:pt x="122" y="265"/>
                    <a:pt x="97" y="274"/>
                    <a:pt x="65" y="274"/>
                  </a:cubicBezTo>
                  <a:cubicBezTo>
                    <a:pt x="39" y="274"/>
                    <a:pt x="17" y="270"/>
                    <a:pt x="0" y="262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28"/>
          <p:cNvSpPr txBox="1"/>
          <p:nvPr>
            <p:ph type="title"/>
          </p:nvPr>
        </p:nvSpPr>
        <p:spPr>
          <a:xfrm>
            <a:off x="609516" y="159289"/>
            <a:ext cx="10969800" cy="71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US" sz="2600">
                <a:latin typeface="Roboto"/>
                <a:ea typeface="Roboto"/>
                <a:cs typeface="Roboto"/>
                <a:sym typeface="Roboto"/>
              </a:rPr>
              <a:t>Key takeaways and lessons learned</a:t>
            </a:r>
            <a:endParaRPr/>
          </a:p>
        </p:txBody>
      </p:sp>
      <p:sp>
        <p:nvSpPr>
          <p:cNvPr id="356" name="Google Shape;356;p28"/>
          <p:cNvSpPr/>
          <p:nvPr/>
        </p:nvSpPr>
        <p:spPr>
          <a:xfrm rot="2700000">
            <a:off x="6409211" y="1806054"/>
            <a:ext cx="1444364" cy="1975993"/>
          </a:xfrm>
          <a:custGeom>
            <a:rect b="b" l="l" r="r" t="t"/>
            <a:pathLst>
              <a:path extrusionOk="0" h="2917" w="2133">
                <a:moveTo>
                  <a:pt x="2133" y="1067"/>
                </a:moveTo>
                <a:cubicBezTo>
                  <a:pt x="2133" y="1909"/>
                  <a:pt x="1275" y="2917"/>
                  <a:pt x="1067" y="2917"/>
                </a:cubicBezTo>
                <a:cubicBezTo>
                  <a:pt x="851" y="2917"/>
                  <a:pt x="0" y="1909"/>
                  <a:pt x="0" y="1067"/>
                </a:cubicBezTo>
                <a:cubicBezTo>
                  <a:pt x="0" y="478"/>
                  <a:pt x="478" y="0"/>
                  <a:pt x="1067" y="0"/>
                </a:cubicBezTo>
                <a:cubicBezTo>
                  <a:pt x="1656" y="0"/>
                  <a:pt x="2133" y="478"/>
                  <a:pt x="2133" y="106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357" name="Google Shape;357;p28"/>
          <p:cNvSpPr/>
          <p:nvPr/>
        </p:nvSpPr>
        <p:spPr>
          <a:xfrm>
            <a:off x="6758447" y="2009108"/>
            <a:ext cx="1156447" cy="115764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358" name="Google Shape;358;p28"/>
          <p:cNvSpPr/>
          <p:nvPr/>
        </p:nvSpPr>
        <p:spPr>
          <a:xfrm flipH="1" rot="-8100000">
            <a:off x="4335250" y="3880015"/>
            <a:ext cx="1444364" cy="1975993"/>
          </a:xfrm>
          <a:custGeom>
            <a:rect b="b" l="l" r="r" t="t"/>
            <a:pathLst>
              <a:path extrusionOk="0" h="2917" w="2133">
                <a:moveTo>
                  <a:pt x="2133" y="1067"/>
                </a:moveTo>
                <a:cubicBezTo>
                  <a:pt x="2133" y="1909"/>
                  <a:pt x="1275" y="2917"/>
                  <a:pt x="1067" y="2917"/>
                </a:cubicBezTo>
                <a:cubicBezTo>
                  <a:pt x="851" y="2917"/>
                  <a:pt x="0" y="1909"/>
                  <a:pt x="0" y="1067"/>
                </a:cubicBezTo>
                <a:cubicBezTo>
                  <a:pt x="0" y="478"/>
                  <a:pt x="478" y="0"/>
                  <a:pt x="1067" y="0"/>
                </a:cubicBezTo>
                <a:cubicBezTo>
                  <a:pt x="1656" y="0"/>
                  <a:pt x="2133" y="478"/>
                  <a:pt x="2133" y="106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359" name="Google Shape;359;p28"/>
          <p:cNvSpPr/>
          <p:nvPr/>
        </p:nvSpPr>
        <p:spPr>
          <a:xfrm flipH="1">
            <a:off x="4273086" y="4494469"/>
            <a:ext cx="1156447" cy="115764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360" name="Google Shape;360;p28"/>
          <p:cNvSpPr/>
          <p:nvPr/>
        </p:nvSpPr>
        <p:spPr>
          <a:xfrm rot="8100000">
            <a:off x="6409211" y="3880015"/>
            <a:ext cx="1444364" cy="1975993"/>
          </a:xfrm>
          <a:custGeom>
            <a:rect b="b" l="l" r="r" t="t"/>
            <a:pathLst>
              <a:path extrusionOk="0" h="2917" w="2133">
                <a:moveTo>
                  <a:pt x="2133" y="1067"/>
                </a:moveTo>
                <a:cubicBezTo>
                  <a:pt x="2133" y="1909"/>
                  <a:pt x="1275" y="2917"/>
                  <a:pt x="1067" y="2917"/>
                </a:cubicBezTo>
                <a:cubicBezTo>
                  <a:pt x="851" y="2917"/>
                  <a:pt x="0" y="1909"/>
                  <a:pt x="0" y="1067"/>
                </a:cubicBezTo>
                <a:cubicBezTo>
                  <a:pt x="0" y="478"/>
                  <a:pt x="478" y="0"/>
                  <a:pt x="1067" y="0"/>
                </a:cubicBezTo>
                <a:cubicBezTo>
                  <a:pt x="1656" y="0"/>
                  <a:pt x="2133" y="478"/>
                  <a:pt x="2133" y="106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361" name="Google Shape;361;p28"/>
          <p:cNvSpPr/>
          <p:nvPr/>
        </p:nvSpPr>
        <p:spPr>
          <a:xfrm>
            <a:off x="6759292" y="4494469"/>
            <a:ext cx="1156447" cy="115764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362" name="Google Shape;362;p28"/>
          <p:cNvSpPr/>
          <p:nvPr/>
        </p:nvSpPr>
        <p:spPr>
          <a:xfrm flipH="1" rot="-2700000">
            <a:off x="4335251" y="1806054"/>
            <a:ext cx="1444364" cy="1975993"/>
          </a:xfrm>
          <a:custGeom>
            <a:rect b="b" l="l" r="r" t="t"/>
            <a:pathLst>
              <a:path extrusionOk="0" h="2917" w="2133">
                <a:moveTo>
                  <a:pt x="2133" y="1067"/>
                </a:moveTo>
                <a:cubicBezTo>
                  <a:pt x="2133" y="1909"/>
                  <a:pt x="1275" y="2917"/>
                  <a:pt x="1067" y="2917"/>
                </a:cubicBezTo>
                <a:cubicBezTo>
                  <a:pt x="851" y="2917"/>
                  <a:pt x="0" y="1909"/>
                  <a:pt x="0" y="1067"/>
                </a:cubicBezTo>
                <a:cubicBezTo>
                  <a:pt x="0" y="478"/>
                  <a:pt x="478" y="0"/>
                  <a:pt x="1067" y="0"/>
                </a:cubicBezTo>
                <a:cubicBezTo>
                  <a:pt x="1656" y="0"/>
                  <a:pt x="2133" y="478"/>
                  <a:pt x="2133" y="106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363" name="Google Shape;363;p28"/>
          <p:cNvSpPr/>
          <p:nvPr/>
        </p:nvSpPr>
        <p:spPr>
          <a:xfrm flipH="1">
            <a:off x="4273879" y="2009108"/>
            <a:ext cx="1156500" cy="11577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364" name="Google Shape;364;p28"/>
          <p:cNvSpPr/>
          <p:nvPr/>
        </p:nvSpPr>
        <p:spPr>
          <a:xfrm>
            <a:off x="5235087" y="2971705"/>
            <a:ext cx="1718653" cy="1718652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365" name="Google Shape;365;p28"/>
          <p:cNvSpPr txBox="1"/>
          <p:nvPr/>
        </p:nvSpPr>
        <p:spPr>
          <a:xfrm>
            <a:off x="8619599" y="1358996"/>
            <a:ext cx="29598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Getting local insights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66" name="Google Shape;366;p28"/>
          <p:cNvSpPr txBox="1"/>
          <p:nvPr/>
        </p:nvSpPr>
        <p:spPr>
          <a:xfrm>
            <a:off x="8619600" y="2281511"/>
            <a:ext cx="29598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The necessity of having insights into local markets and financial environments.</a:t>
            </a:r>
            <a:endParaRPr/>
          </a:p>
        </p:txBody>
      </p:sp>
      <p:sp>
        <p:nvSpPr>
          <p:cNvPr id="367" name="Google Shape;367;p28"/>
          <p:cNvSpPr txBox="1"/>
          <p:nvPr/>
        </p:nvSpPr>
        <p:spPr>
          <a:xfrm>
            <a:off x="8619599" y="3955977"/>
            <a:ext cx="29598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rPr>
              <a:t>Community oriented development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68" name="Google Shape;368;p28"/>
          <p:cNvSpPr txBox="1"/>
          <p:nvPr/>
        </p:nvSpPr>
        <p:spPr>
          <a:xfrm>
            <a:off x="8619600" y="4878492"/>
            <a:ext cx="2959800" cy="13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Focus on quality and reliability.</a:t>
            </a:r>
            <a:endParaRPr sz="1600">
              <a:solidFill>
                <a:srgbClr val="595959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Fostering acceleration of development.</a:t>
            </a:r>
            <a:endParaRPr sz="1600">
              <a:solidFill>
                <a:srgbClr val="595959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Contributing for global reach and adoption.</a:t>
            </a:r>
            <a:endParaRPr sz="1600">
              <a:solidFill>
                <a:srgbClr val="59595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69" name="Google Shape;369;p28"/>
          <p:cNvSpPr txBox="1"/>
          <p:nvPr/>
        </p:nvSpPr>
        <p:spPr>
          <a:xfrm>
            <a:off x="575351" y="1358996"/>
            <a:ext cx="2959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accent5"/>
                </a:solidFill>
                <a:latin typeface="Roboto"/>
                <a:ea typeface="Roboto"/>
                <a:cs typeface="Roboto"/>
                <a:sym typeface="Roboto"/>
              </a:rPr>
              <a:t>Wide adoption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70" name="Google Shape;370;p28"/>
          <p:cNvSpPr txBox="1"/>
          <p:nvPr/>
        </p:nvSpPr>
        <p:spPr>
          <a:xfrm>
            <a:off x="575339" y="1914861"/>
            <a:ext cx="29598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Widespread adoption underscores the platform's flexibility and applicability to diverse financial scenarios. Potential is unlimited.</a:t>
            </a:r>
            <a:endParaRPr sz="1600">
              <a:solidFill>
                <a:srgbClr val="59595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71" name="Google Shape;371;p28"/>
          <p:cNvSpPr txBox="1"/>
          <p:nvPr/>
        </p:nvSpPr>
        <p:spPr>
          <a:xfrm>
            <a:off x="575351" y="3955977"/>
            <a:ext cx="29598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Room for improvement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72" name="Google Shape;372;p28"/>
          <p:cNvSpPr txBox="1"/>
          <p:nvPr/>
        </p:nvSpPr>
        <p:spPr>
          <a:xfrm>
            <a:off x="575352" y="4878492"/>
            <a:ext cx="2959800" cy="97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Data migration, integrations, use of AI to become more effective and accurate while building on top of Fineract.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73" name="Google Shape;373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62417" y="3316075"/>
            <a:ext cx="1029900" cy="1029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4" name="Google Shape;374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82023" y="4717788"/>
            <a:ext cx="711000" cy="71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5" name="Google Shape;375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93185" y="2319788"/>
            <a:ext cx="536275" cy="53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6" name="Google Shape;376;p2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540300" y="2276125"/>
            <a:ext cx="623651" cy="623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77" name="Google Shape;377;p2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535225" y="4761475"/>
            <a:ext cx="623650" cy="6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6"/>
        </a:solidFill>
      </p:bgPr>
    </p:bg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29"/>
          <p:cNvSpPr/>
          <p:nvPr/>
        </p:nvSpPr>
        <p:spPr>
          <a:xfrm>
            <a:off x="0" y="548680"/>
            <a:ext cx="6094412" cy="2016224"/>
          </a:xfrm>
          <a:prstGeom prst="rect">
            <a:avLst/>
          </a:prstGeom>
          <a:solidFill>
            <a:srgbClr val="596E2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383" name="Google Shape;383;p29"/>
          <p:cNvSpPr txBox="1"/>
          <p:nvPr/>
        </p:nvSpPr>
        <p:spPr>
          <a:xfrm>
            <a:off x="1885353" y="1358273"/>
            <a:ext cx="38490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Questions?</a:t>
            </a:r>
            <a:endParaRPr b="1" sz="26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84" name="Google Shape;384;p29"/>
          <p:cNvSpPr/>
          <p:nvPr/>
        </p:nvSpPr>
        <p:spPr>
          <a:xfrm>
            <a:off x="11915056" y="542863"/>
            <a:ext cx="273769" cy="5772275"/>
          </a:xfrm>
          <a:prstGeom prst="rect">
            <a:avLst/>
          </a:prstGeom>
          <a:solidFill>
            <a:srgbClr val="596E2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grpSp>
        <p:nvGrpSpPr>
          <p:cNvPr id="385" name="Google Shape;385;p29"/>
          <p:cNvGrpSpPr/>
          <p:nvPr/>
        </p:nvGrpSpPr>
        <p:grpSpPr>
          <a:xfrm>
            <a:off x="646942" y="1048433"/>
            <a:ext cx="1054731" cy="1052057"/>
            <a:chOff x="6095840" y="4305217"/>
            <a:chExt cx="1025335" cy="1022736"/>
          </a:xfrm>
        </p:grpSpPr>
        <p:sp>
          <p:nvSpPr>
            <p:cNvPr id="386" name="Google Shape;386;p29"/>
            <p:cNvSpPr/>
            <p:nvPr/>
          </p:nvSpPr>
          <p:spPr>
            <a:xfrm>
              <a:off x="6095840" y="4307494"/>
              <a:ext cx="1020459" cy="102045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387" name="Google Shape;387;p29"/>
            <p:cNvSpPr/>
            <p:nvPr/>
          </p:nvSpPr>
          <p:spPr>
            <a:xfrm>
              <a:off x="6428751" y="4305217"/>
              <a:ext cx="692424" cy="1022515"/>
            </a:xfrm>
            <a:custGeom>
              <a:rect b="b" l="l" r="r" t="t"/>
              <a:pathLst>
                <a:path extrusionOk="0" h="278" w="189">
                  <a:moveTo>
                    <a:pt x="189" y="184"/>
                  </a:moveTo>
                  <a:cubicBezTo>
                    <a:pt x="189" y="197"/>
                    <a:pt x="187" y="209"/>
                    <a:pt x="182" y="221"/>
                  </a:cubicBezTo>
                  <a:cubicBezTo>
                    <a:pt x="178" y="232"/>
                    <a:pt x="171" y="242"/>
                    <a:pt x="163" y="251"/>
                  </a:cubicBezTo>
                  <a:cubicBezTo>
                    <a:pt x="155" y="259"/>
                    <a:pt x="145" y="266"/>
                    <a:pt x="133" y="270"/>
                  </a:cubicBezTo>
                  <a:cubicBezTo>
                    <a:pt x="122" y="275"/>
                    <a:pt x="110" y="278"/>
                    <a:pt x="96" y="278"/>
                  </a:cubicBezTo>
                  <a:cubicBezTo>
                    <a:pt x="81" y="278"/>
                    <a:pt x="68" y="275"/>
                    <a:pt x="56" y="269"/>
                  </a:cubicBezTo>
                  <a:cubicBezTo>
                    <a:pt x="44" y="264"/>
                    <a:pt x="34" y="255"/>
                    <a:pt x="25" y="245"/>
                  </a:cubicBezTo>
                  <a:cubicBezTo>
                    <a:pt x="17" y="234"/>
                    <a:pt x="11" y="221"/>
                    <a:pt x="6" y="206"/>
                  </a:cubicBezTo>
                  <a:cubicBezTo>
                    <a:pt x="2" y="190"/>
                    <a:pt x="0" y="172"/>
                    <a:pt x="0" y="153"/>
                  </a:cubicBezTo>
                  <a:cubicBezTo>
                    <a:pt x="0" y="130"/>
                    <a:pt x="3" y="109"/>
                    <a:pt x="8" y="90"/>
                  </a:cubicBezTo>
                  <a:cubicBezTo>
                    <a:pt x="14" y="71"/>
                    <a:pt x="22" y="55"/>
                    <a:pt x="33" y="42"/>
                  </a:cubicBezTo>
                  <a:cubicBezTo>
                    <a:pt x="43" y="28"/>
                    <a:pt x="56" y="18"/>
                    <a:pt x="71" y="11"/>
                  </a:cubicBezTo>
                  <a:cubicBezTo>
                    <a:pt x="86" y="3"/>
                    <a:pt x="103" y="0"/>
                    <a:pt x="122" y="0"/>
                  </a:cubicBezTo>
                  <a:cubicBezTo>
                    <a:pt x="142" y="0"/>
                    <a:pt x="159" y="2"/>
                    <a:pt x="170" y="7"/>
                  </a:cubicBezTo>
                  <a:cubicBezTo>
                    <a:pt x="170" y="56"/>
                    <a:pt x="170" y="56"/>
                    <a:pt x="170" y="56"/>
                  </a:cubicBezTo>
                  <a:cubicBezTo>
                    <a:pt x="156" y="49"/>
                    <a:pt x="142" y="45"/>
                    <a:pt x="125" y="45"/>
                  </a:cubicBezTo>
                  <a:cubicBezTo>
                    <a:pt x="115" y="45"/>
                    <a:pt x="106" y="47"/>
                    <a:pt x="98" y="51"/>
                  </a:cubicBezTo>
                  <a:cubicBezTo>
                    <a:pt x="90" y="55"/>
                    <a:pt x="83" y="60"/>
                    <a:pt x="77" y="67"/>
                  </a:cubicBezTo>
                  <a:cubicBezTo>
                    <a:pt x="72" y="74"/>
                    <a:pt x="67" y="83"/>
                    <a:pt x="64" y="93"/>
                  </a:cubicBezTo>
                  <a:cubicBezTo>
                    <a:pt x="60" y="103"/>
                    <a:pt x="59" y="114"/>
                    <a:pt x="58" y="127"/>
                  </a:cubicBezTo>
                  <a:cubicBezTo>
                    <a:pt x="59" y="127"/>
                    <a:pt x="59" y="127"/>
                    <a:pt x="59" y="127"/>
                  </a:cubicBezTo>
                  <a:cubicBezTo>
                    <a:pt x="72" y="109"/>
                    <a:pt x="91" y="100"/>
                    <a:pt x="116" y="100"/>
                  </a:cubicBezTo>
                  <a:cubicBezTo>
                    <a:pt x="127" y="100"/>
                    <a:pt x="137" y="102"/>
                    <a:pt x="146" y="106"/>
                  </a:cubicBezTo>
                  <a:cubicBezTo>
                    <a:pt x="155" y="110"/>
                    <a:pt x="163" y="116"/>
                    <a:pt x="169" y="123"/>
                  </a:cubicBezTo>
                  <a:cubicBezTo>
                    <a:pt x="175" y="130"/>
                    <a:pt x="180" y="139"/>
                    <a:pt x="184" y="149"/>
                  </a:cubicBezTo>
                  <a:cubicBezTo>
                    <a:pt x="187" y="160"/>
                    <a:pt x="189" y="171"/>
                    <a:pt x="189" y="184"/>
                  </a:cubicBezTo>
                  <a:close/>
                  <a:moveTo>
                    <a:pt x="131" y="187"/>
                  </a:moveTo>
                  <a:cubicBezTo>
                    <a:pt x="131" y="158"/>
                    <a:pt x="119" y="144"/>
                    <a:pt x="96" y="144"/>
                  </a:cubicBezTo>
                  <a:cubicBezTo>
                    <a:pt x="90" y="144"/>
                    <a:pt x="86" y="145"/>
                    <a:pt x="81" y="147"/>
                  </a:cubicBezTo>
                  <a:cubicBezTo>
                    <a:pt x="77" y="149"/>
                    <a:pt x="73" y="152"/>
                    <a:pt x="70" y="155"/>
                  </a:cubicBezTo>
                  <a:cubicBezTo>
                    <a:pt x="67" y="159"/>
                    <a:pt x="64" y="163"/>
                    <a:pt x="63" y="168"/>
                  </a:cubicBezTo>
                  <a:cubicBezTo>
                    <a:pt x="61" y="173"/>
                    <a:pt x="60" y="179"/>
                    <a:pt x="60" y="185"/>
                  </a:cubicBezTo>
                  <a:cubicBezTo>
                    <a:pt x="60" y="191"/>
                    <a:pt x="61" y="198"/>
                    <a:pt x="63" y="203"/>
                  </a:cubicBezTo>
                  <a:cubicBezTo>
                    <a:pt x="65" y="209"/>
                    <a:pt x="67" y="214"/>
                    <a:pt x="70" y="218"/>
                  </a:cubicBezTo>
                  <a:cubicBezTo>
                    <a:pt x="73" y="223"/>
                    <a:pt x="77" y="226"/>
                    <a:pt x="82" y="229"/>
                  </a:cubicBezTo>
                  <a:cubicBezTo>
                    <a:pt x="86" y="231"/>
                    <a:pt x="91" y="232"/>
                    <a:pt x="96" y="232"/>
                  </a:cubicBezTo>
                  <a:cubicBezTo>
                    <a:pt x="102" y="232"/>
                    <a:pt x="106" y="231"/>
                    <a:pt x="111" y="229"/>
                  </a:cubicBezTo>
                  <a:cubicBezTo>
                    <a:pt x="115" y="227"/>
                    <a:pt x="119" y="224"/>
                    <a:pt x="122" y="220"/>
                  </a:cubicBezTo>
                  <a:cubicBezTo>
                    <a:pt x="125" y="216"/>
                    <a:pt x="127" y="211"/>
                    <a:pt x="129" y="206"/>
                  </a:cubicBezTo>
                  <a:cubicBezTo>
                    <a:pt x="130" y="200"/>
                    <a:pt x="131" y="194"/>
                    <a:pt x="131" y="18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accent1"/>
            </a:gs>
            <a:gs pos="78000">
              <a:schemeClr val="accent2"/>
            </a:gs>
            <a:gs pos="100000">
              <a:schemeClr val="accent2"/>
            </a:gs>
          </a:gsLst>
          <a:lin ang="13500032" scaled="0"/>
        </a:gradFill>
      </p:bgPr>
    </p:bg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person, holding, looking, child&#10;&#10;Description automatically generated" id="392" name="Google Shape;392;p30"/>
          <p:cNvPicPr preferRelativeResize="0"/>
          <p:nvPr>
            <p:ph idx="2" type="pic"/>
          </p:nvPr>
        </p:nvPicPr>
        <p:blipFill rotWithShape="1">
          <a:blip r:embed="rId3">
            <a:alphaModFix amt="15000"/>
          </a:blip>
          <a:srcRect b="7727" l="0" r="0" t="7727"/>
          <a:stretch/>
        </p:blipFill>
        <p:spPr>
          <a:xfrm>
            <a:off x="0" y="0"/>
            <a:ext cx="12188822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393" name="Google Shape;393;p30"/>
          <p:cNvSpPr/>
          <p:nvPr/>
        </p:nvSpPr>
        <p:spPr>
          <a:xfrm>
            <a:off x="8876457" y="0"/>
            <a:ext cx="3313988" cy="6858000"/>
          </a:xfrm>
          <a:custGeom>
            <a:rect b="b" l="l" r="r" t="t"/>
            <a:pathLst>
              <a:path extrusionOk="0" h="6858000" w="2952328">
                <a:moveTo>
                  <a:pt x="0" y="0"/>
                </a:moveTo>
                <a:lnTo>
                  <a:pt x="2952328" y="0"/>
                </a:lnTo>
                <a:lnTo>
                  <a:pt x="2952328" y="6858000"/>
                </a:lnTo>
                <a:lnTo>
                  <a:pt x="0" y="6858000"/>
                </a:lnTo>
                <a:lnTo>
                  <a:pt x="1091982" y="342193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16200038" scaled="0"/>
          </a:gradFill>
          <a:ln>
            <a:noFill/>
          </a:ln>
          <a:effectLst>
            <a:outerShdw blurRad="50800" rotWithShape="0" algn="r" dir="10800000" dist="63500">
              <a:srgbClr val="000000">
                <a:alpha val="275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394" name="Google Shape;394;p30"/>
          <p:cNvSpPr/>
          <p:nvPr/>
        </p:nvSpPr>
        <p:spPr>
          <a:xfrm>
            <a:off x="398462" y="471488"/>
            <a:ext cx="808038" cy="168275"/>
          </a:xfrm>
          <a:custGeom>
            <a:rect b="b" l="l" r="r" t="t"/>
            <a:pathLst>
              <a:path extrusionOk="0" h="41" w="212">
                <a:moveTo>
                  <a:pt x="207" y="19"/>
                </a:moveTo>
                <a:cubicBezTo>
                  <a:pt x="184" y="2"/>
                  <a:pt x="184" y="2"/>
                  <a:pt x="184" y="2"/>
                </a:cubicBezTo>
                <a:cubicBezTo>
                  <a:pt x="181" y="0"/>
                  <a:pt x="177" y="0"/>
                  <a:pt x="174" y="2"/>
                </a:cubicBezTo>
                <a:cubicBezTo>
                  <a:pt x="155" y="17"/>
                  <a:pt x="155" y="17"/>
                  <a:pt x="155" y="17"/>
                </a:cubicBezTo>
                <a:cubicBezTo>
                  <a:pt x="152" y="19"/>
                  <a:pt x="148" y="19"/>
                  <a:pt x="145" y="17"/>
                </a:cubicBezTo>
                <a:cubicBezTo>
                  <a:pt x="125" y="2"/>
                  <a:pt x="125" y="2"/>
                  <a:pt x="125" y="2"/>
                </a:cubicBezTo>
                <a:cubicBezTo>
                  <a:pt x="122" y="0"/>
                  <a:pt x="118" y="0"/>
                  <a:pt x="115" y="3"/>
                </a:cubicBezTo>
                <a:cubicBezTo>
                  <a:pt x="96" y="17"/>
                  <a:pt x="96" y="17"/>
                  <a:pt x="96" y="17"/>
                </a:cubicBezTo>
                <a:cubicBezTo>
                  <a:pt x="93" y="20"/>
                  <a:pt x="89" y="20"/>
                  <a:pt x="86" y="17"/>
                </a:cubicBezTo>
                <a:cubicBezTo>
                  <a:pt x="66" y="3"/>
                  <a:pt x="66" y="3"/>
                  <a:pt x="66" y="3"/>
                </a:cubicBezTo>
                <a:cubicBezTo>
                  <a:pt x="63" y="1"/>
                  <a:pt x="59" y="1"/>
                  <a:pt x="56" y="3"/>
                </a:cubicBezTo>
                <a:cubicBezTo>
                  <a:pt x="37" y="18"/>
                  <a:pt x="37" y="18"/>
                  <a:pt x="37" y="18"/>
                </a:cubicBezTo>
                <a:cubicBezTo>
                  <a:pt x="34" y="20"/>
                  <a:pt x="30" y="20"/>
                  <a:pt x="27" y="18"/>
                </a:cubicBezTo>
                <a:cubicBezTo>
                  <a:pt x="14" y="8"/>
                  <a:pt x="14" y="8"/>
                  <a:pt x="14" y="8"/>
                </a:cubicBezTo>
                <a:cubicBezTo>
                  <a:pt x="10" y="6"/>
                  <a:pt x="5" y="6"/>
                  <a:pt x="3" y="10"/>
                </a:cubicBezTo>
                <a:cubicBezTo>
                  <a:pt x="0" y="14"/>
                  <a:pt x="1" y="19"/>
                  <a:pt x="4" y="22"/>
                </a:cubicBezTo>
                <a:cubicBezTo>
                  <a:pt x="27" y="39"/>
                  <a:pt x="27" y="39"/>
                  <a:pt x="27" y="39"/>
                </a:cubicBezTo>
                <a:cubicBezTo>
                  <a:pt x="30" y="41"/>
                  <a:pt x="34" y="41"/>
                  <a:pt x="37" y="39"/>
                </a:cubicBezTo>
                <a:cubicBezTo>
                  <a:pt x="57" y="24"/>
                  <a:pt x="57" y="24"/>
                  <a:pt x="57" y="24"/>
                </a:cubicBezTo>
                <a:cubicBezTo>
                  <a:pt x="59" y="21"/>
                  <a:pt x="64" y="21"/>
                  <a:pt x="66" y="24"/>
                </a:cubicBezTo>
                <a:cubicBezTo>
                  <a:pt x="86" y="38"/>
                  <a:pt x="86" y="38"/>
                  <a:pt x="86" y="38"/>
                </a:cubicBezTo>
                <a:cubicBezTo>
                  <a:pt x="89" y="40"/>
                  <a:pt x="93" y="40"/>
                  <a:pt x="96" y="38"/>
                </a:cubicBezTo>
                <a:cubicBezTo>
                  <a:pt x="115" y="23"/>
                  <a:pt x="115" y="23"/>
                  <a:pt x="115" y="23"/>
                </a:cubicBezTo>
                <a:cubicBezTo>
                  <a:pt x="118" y="21"/>
                  <a:pt x="122" y="21"/>
                  <a:pt x="125" y="23"/>
                </a:cubicBezTo>
                <a:cubicBezTo>
                  <a:pt x="145" y="38"/>
                  <a:pt x="145" y="38"/>
                  <a:pt x="145" y="38"/>
                </a:cubicBezTo>
                <a:cubicBezTo>
                  <a:pt x="148" y="40"/>
                  <a:pt x="152" y="40"/>
                  <a:pt x="155" y="38"/>
                </a:cubicBezTo>
                <a:cubicBezTo>
                  <a:pt x="174" y="23"/>
                  <a:pt x="174" y="23"/>
                  <a:pt x="174" y="23"/>
                </a:cubicBezTo>
                <a:cubicBezTo>
                  <a:pt x="177" y="21"/>
                  <a:pt x="181" y="20"/>
                  <a:pt x="184" y="23"/>
                </a:cubicBezTo>
                <a:cubicBezTo>
                  <a:pt x="197" y="32"/>
                  <a:pt x="197" y="32"/>
                  <a:pt x="197" y="32"/>
                </a:cubicBezTo>
                <a:cubicBezTo>
                  <a:pt x="201" y="35"/>
                  <a:pt x="206" y="34"/>
                  <a:pt x="209" y="30"/>
                </a:cubicBezTo>
                <a:cubicBezTo>
                  <a:pt x="212" y="27"/>
                  <a:pt x="211" y="22"/>
                  <a:pt x="207" y="1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grpSp>
        <p:nvGrpSpPr>
          <p:cNvPr id="395" name="Google Shape;395;p30"/>
          <p:cNvGrpSpPr/>
          <p:nvPr/>
        </p:nvGrpSpPr>
        <p:grpSpPr>
          <a:xfrm>
            <a:off x="511948" y="6112006"/>
            <a:ext cx="609265" cy="133277"/>
            <a:chOff x="-1757363" y="5810251"/>
            <a:chExt cx="1371600" cy="300038"/>
          </a:xfrm>
        </p:grpSpPr>
        <p:sp>
          <p:nvSpPr>
            <p:cNvPr id="396" name="Google Shape;396;p30"/>
            <p:cNvSpPr/>
            <p:nvPr/>
          </p:nvSpPr>
          <p:spPr>
            <a:xfrm>
              <a:off x="-1757363" y="5810251"/>
              <a:ext cx="287338" cy="300038"/>
            </a:xfrm>
            <a:custGeom>
              <a:rect b="b" l="l" r="r" t="t"/>
              <a:pathLst>
                <a:path extrusionOk="0" h="189" w="181">
                  <a:moveTo>
                    <a:pt x="0" y="93"/>
                  </a:moveTo>
                  <a:lnTo>
                    <a:pt x="90" y="189"/>
                  </a:lnTo>
                  <a:lnTo>
                    <a:pt x="181" y="93"/>
                  </a:lnTo>
                  <a:lnTo>
                    <a:pt x="90" y="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397" name="Google Shape;397;p30"/>
            <p:cNvSpPr/>
            <p:nvPr/>
          </p:nvSpPr>
          <p:spPr>
            <a:xfrm>
              <a:off x="-1216026" y="5810251"/>
              <a:ext cx="288925" cy="300038"/>
            </a:xfrm>
            <a:custGeom>
              <a:rect b="b" l="l" r="r" t="t"/>
              <a:pathLst>
                <a:path extrusionOk="0" h="189" w="182">
                  <a:moveTo>
                    <a:pt x="0" y="93"/>
                  </a:moveTo>
                  <a:lnTo>
                    <a:pt x="91" y="189"/>
                  </a:lnTo>
                  <a:lnTo>
                    <a:pt x="182" y="93"/>
                  </a:lnTo>
                  <a:lnTo>
                    <a:pt x="91" y="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398" name="Google Shape;398;p30"/>
            <p:cNvSpPr/>
            <p:nvPr/>
          </p:nvSpPr>
          <p:spPr>
            <a:xfrm>
              <a:off x="-673101" y="5810251"/>
              <a:ext cx="287338" cy="300038"/>
            </a:xfrm>
            <a:custGeom>
              <a:rect b="b" l="l" r="r" t="t"/>
              <a:pathLst>
                <a:path extrusionOk="0" h="189" w="181">
                  <a:moveTo>
                    <a:pt x="0" y="93"/>
                  </a:moveTo>
                  <a:lnTo>
                    <a:pt x="91" y="189"/>
                  </a:lnTo>
                  <a:lnTo>
                    <a:pt x="181" y="93"/>
                  </a:lnTo>
                  <a:lnTo>
                    <a:pt x="91" y="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sp>
        <p:nvSpPr>
          <p:cNvPr id="399" name="Google Shape;399;p30"/>
          <p:cNvSpPr/>
          <p:nvPr/>
        </p:nvSpPr>
        <p:spPr>
          <a:xfrm>
            <a:off x="0" y="1283923"/>
            <a:ext cx="404812" cy="801687"/>
          </a:xfrm>
          <a:custGeom>
            <a:rect b="b" l="l" r="r" t="t"/>
            <a:pathLst>
              <a:path extrusionOk="0" h="210" w="105">
                <a:moveTo>
                  <a:pt x="0" y="0"/>
                </a:moveTo>
                <a:cubicBezTo>
                  <a:pt x="58" y="0"/>
                  <a:pt x="105" y="47"/>
                  <a:pt x="105" y="105"/>
                </a:cubicBezTo>
                <a:cubicBezTo>
                  <a:pt x="105" y="163"/>
                  <a:pt x="58" y="210"/>
                  <a:pt x="0" y="210"/>
                </a:cubicBezTo>
              </a:path>
            </a:pathLst>
          </a:custGeom>
          <a:noFill/>
          <a:ln cap="flat" cmpd="sng" w="7777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400" name="Google Shape;400;p30"/>
          <p:cNvSpPr/>
          <p:nvPr/>
        </p:nvSpPr>
        <p:spPr>
          <a:xfrm rot="10800000">
            <a:off x="11439547" y="648991"/>
            <a:ext cx="749278" cy="1483865"/>
          </a:xfrm>
          <a:custGeom>
            <a:rect b="b" l="l" r="r" t="t"/>
            <a:pathLst>
              <a:path extrusionOk="0" h="210" w="105">
                <a:moveTo>
                  <a:pt x="0" y="0"/>
                </a:moveTo>
                <a:cubicBezTo>
                  <a:pt x="58" y="0"/>
                  <a:pt x="105" y="47"/>
                  <a:pt x="105" y="105"/>
                </a:cubicBezTo>
                <a:cubicBezTo>
                  <a:pt x="105" y="163"/>
                  <a:pt x="58" y="210"/>
                  <a:pt x="0" y="210"/>
                </a:cubicBezTo>
              </a:path>
            </a:pathLst>
          </a:custGeom>
          <a:noFill/>
          <a:ln cap="flat" cmpd="sng" w="1270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grpSp>
        <p:nvGrpSpPr>
          <p:cNvPr id="401" name="Google Shape;401;p30"/>
          <p:cNvGrpSpPr/>
          <p:nvPr/>
        </p:nvGrpSpPr>
        <p:grpSpPr>
          <a:xfrm>
            <a:off x="9928091" y="386121"/>
            <a:ext cx="609265" cy="133277"/>
            <a:chOff x="-1757363" y="5810251"/>
            <a:chExt cx="1371600" cy="300038"/>
          </a:xfrm>
        </p:grpSpPr>
        <p:sp>
          <p:nvSpPr>
            <p:cNvPr id="402" name="Google Shape;402;p30"/>
            <p:cNvSpPr/>
            <p:nvPr/>
          </p:nvSpPr>
          <p:spPr>
            <a:xfrm>
              <a:off x="-1757363" y="5810251"/>
              <a:ext cx="287338" cy="300038"/>
            </a:xfrm>
            <a:custGeom>
              <a:rect b="b" l="l" r="r" t="t"/>
              <a:pathLst>
                <a:path extrusionOk="0" h="189" w="181">
                  <a:moveTo>
                    <a:pt x="0" y="93"/>
                  </a:moveTo>
                  <a:lnTo>
                    <a:pt x="90" y="189"/>
                  </a:lnTo>
                  <a:lnTo>
                    <a:pt x="181" y="93"/>
                  </a:lnTo>
                  <a:lnTo>
                    <a:pt x="90" y="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03" name="Google Shape;403;p30"/>
            <p:cNvSpPr/>
            <p:nvPr/>
          </p:nvSpPr>
          <p:spPr>
            <a:xfrm>
              <a:off x="-1216026" y="5810251"/>
              <a:ext cx="288925" cy="300038"/>
            </a:xfrm>
            <a:custGeom>
              <a:rect b="b" l="l" r="r" t="t"/>
              <a:pathLst>
                <a:path extrusionOk="0" h="189" w="182">
                  <a:moveTo>
                    <a:pt x="0" y="93"/>
                  </a:moveTo>
                  <a:lnTo>
                    <a:pt x="91" y="189"/>
                  </a:lnTo>
                  <a:lnTo>
                    <a:pt x="182" y="93"/>
                  </a:lnTo>
                  <a:lnTo>
                    <a:pt x="91" y="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04" name="Google Shape;404;p30"/>
            <p:cNvSpPr/>
            <p:nvPr/>
          </p:nvSpPr>
          <p:spPr>
            <a:xfrm>
              <a:off x="-673101" y="5810251"/>
              <a:ext cx="287338" cy="300038"/>
            </a:xfrm>
            <a:custGeom>
              <a:rect b="b" l="l" r="r" t="t"/>
              <a:pathLst>
                <a:path extrusionOk="0" h="189" w="181">
                  <a:moveTo>
                    <a:pt x="0" y="93"/>
                  </a:moveTo>
                  <a:lnTo>
                    <a:pt x="91" y="189"/>
                  </a:lnTo>
                  <a:lnTo>
                    <a:pt x="181" y="93"/>
                  </a:lnTo>
                  <a:lnTo>
                    <a:pt x="91" y="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405" name="Google Shape;405;p30"/>
          <p:cNvGrpSpPr/>
          <p:nvPr/>
        </p:nvGrpSpPr>
        <p:grpSpPr>
          <a:xfrm>
            <a:off x="10232891" y="669150"/>
            <a:ext cx="609265" cy="133277"/>
            <a:chOff x="-1757363" y="5810251"/>
            <a:chExt cx="1371600" cy="300038"/>
          </a:xfrm>
        </p:grpSpPr>
        <p:sp>
          <p:nvSpPr>
            <p:cNvPr id="406" name="Google Shape;406;p30"/>
            <p:cNvSpPr/>
            <p:nvPr/>
          </p:nvSpPr>
          <p:spPr>
            <a:xfrm>
              <a:off x="-1757363" y="5810251"/>
              <a:ext cx="287338" cy="300038"/>
            </a:xfrm>
            <a:custGeom>
              <a:rect b="b" l="l" r="r" t="t"/>
              <a:pathLst>
                <a:path extrusionOk="0" h="189" w="181">
                  <a:moveTo>
                    <a:pt x="0" y="93"/>
                  </a:moveTo>
                  <a:lnTo>
                    <a:pt x="90" y="189"/>
                  </a:lnTo>
                  <a:lnTo>
                    <a:pt x="181" y="93"/>
                  </a:lnTo>
                  <a:lnTo>
                    <a:pt x="90" y="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07" name="Google Shape;407;p30"/>
            <p:cNvSpPr/>
            <p:nvPr/>
          </p:nvSpPr>
          <p:spPr>
            <a:xfrm>
              <a:off x="-1216026" y="5810251"/>
              <a:ext cx="288925" cy="300038"/>
            </a:xfrm>
            <a:custGeom>
              <a:rect b="b" l="l" r="r" t="t"/>
              <a:pathLst>
                <a:path extrusionOk="0" h="189" w="182">
                  <a:moveTo>
                    <a:pt x="0" y="93"/>
                  </a:moveTo>
                  <a:lnTo>
                    <a:pt x="91" y="189"/>
                  </a:lnTo>
                  <a:lnTo>
                    <a:pt x="182" y="93"/>
                  </a:lnTo>
                  <a:lnTo>
                    <a:pt x="91" y="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08" name="Google Shape;408;p30"/>
            <p:cNvSpPr/>
            <p:nvPr/>
          </p:nvSpPr>
          <p:spPr>
            <a:xfrm>
              <a:off x="-673101" y="5810251"/>
              <a:ext cx="287338" cy="300038"/>
            </a:xfrm>
            <a:custGeom>
              <a:rect b="b" l="l" r="r" t="t"/>
              <a:pathLst>
                <a:path extrusionOk="0" h="189" w="181">
                  <a:moveTo>
                    <a:pt x="0" y="93"/>
                  </a:moveTo>
                  <a:lnTo>
                    <a:pt x="91" y="189"/>
                  </a:lnTo>
                  <a:lnTo>
                    <a:pt x="181" y="93"/>
                  </a:lnTo>
                  <a:lnTo>
                    <a:pt x="91" y="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sp>
        <p:nvSpPr>
          <p:cNvPr id="409" name="Google Shape;409;p30"/>
          <p:cNvSpPr/>
          <p:nvPr/>
        </p:nvSpPr>
        <p:spPr>
          <a:xfrm>
            <a:off x="10761241" y="2167203"/>
            <a:ext cx="997800" cy="3266100"/>
          </a:xfrm>
          <a:prstGeom prst="rect">
            <a:avLst/>
          </a:prstGeom>
          <a:solidFill>
            <a:schemeClr val="accent2">
              <a:alpha val="28630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grpSp>
        <p:nvGrpSpPr>
          <p:cNvPr id="410" name="Google Shape;410;p30"/>
          <p:cNvGrpSpPr/>
          <p:nvPr/>
        </p:nvGrpSpPr>
        <p:grpSpPr>
          <a:xfrm>
            <a:off x="10005272" y="5045172"/>
            <a:ext cx="1434818" cy="1436271"/>
            <a:chOff x="10086976" y="4649788"/>
            <a:chExt cx="1568450" cy="1570038"/>
          </a:xfrm>
        </p:grpSpPr>
        <p:sp>
          <p:nvSpPr>
            <p:cNvPr id="411" name="Google Shape;411;p30"/>
            <p:cNvSpPr/>
            <p:nvPr/>
          </p:nvSpPr>
          <p:spPr>
            <a:xfrm>
              <a:off x="10144126" y="5110163"/>
              <a:ext cx="1016001" cy="1065213"/>
            </a:xfrm>
            <a:custGeom>
              <a:rect b="b" l="l" r="r" t="t"/>
              <a:pathLst>
                <a:path extrusionOk="0" h="499" w="476">
                  <a:moveTo>
                    <a:pt x="4" y="0"/>
                  </a:moveTo>
                  <a:cubicBezTo>
                    <a:pt x="4" y="1"/>
                    <a:pt x="4" y="2"/>
                    <a:pt x="3" y="3"/>
                  </a:cubicBezTo>
                  <a:cubicBezTo>
                    <a:pt x="0" y="10"/>
                    <a:pt x="2" y="19"/>
                    <a:pt x="7" y="24"/>
                  </a:cubicBezTo>
                  <a:cubicBezTo>
                    <a:pt x="452" y="491"/>
                    <a:pt x="452" y="491"/>
                    <a:pt x="452" y="491"/>
                  </a:cubicBezTo>
                  <a:cubicBezTo>
                    <a:pt x="458" y="497"/>
                    <a:pt x="466" y="499"/>
                    <a:pt x="473" y="496"/>
                  </a:cubicBezTo>
                  <a:cubicBezTo>
                    <a:pt x="474" y="495"/>
                    <a:pt x="475" y="495"/>
                    <a:pt x="476" y="495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12" name="Google Shape;412;p30"/>
            <p:cNvSpPr/>
            <p:nvPr/>
          </p:nvSpPr>
          <p:spPr>
            <a:xfrm>
              <a:off x="10194926" y="5014913"/>
              <a:ext cx="1065213" cy="1114426"/>
            </a:xfrm>
            <a:custGeom>
              <a:rect b="b" l="l" r="r" t="t"/>
              <a:pathLst>
                <a:path extrusionOk="0" h="522" w="499">
                  <a:moveTo>
                    <a:pt x="5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0" y="7"/>
                    <a:pt x="1" y="17"/>
                    <a:pt x="7" y="23"/>
                  </a:cubicBezTo>
                  <a:cubicBezTo>
                    <a:pt x="475" y="514"/>
                    <a:pt x="475" y="514"/>
                    <a:pt x="475" y="514"/>
                  </a:cubicBezTo>
                  <a:cubicBezTo>
                    <a:pt x="481" y="520"/>
                    <a:pt x="491" y="522"/>
                    <a:pt x="499" y="517"/>
                  </a:cubicBezTo>
                  <a:cubicBezTo>
                    <a:pt x="499" y="517"/>
                    <a:pt x="499" y="517"/>
                    <a:pt x="499" y="517"/>
                  </a:cubicBezTo>
                  <a:lnTo>
                    <a:pt x="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13" name="Google Shape;413;p30"/>
            <p:cNvSpPr/>
            <p:nvPr/>
          </p:nvSpPr>
          <p:spPr>
            <a:xfrm>
              <a:off x="10248901" y="4929188"/>
              <a:ext cx="1098550" cy="1147762"/>
            </a:xfrm>
            <a:custGeom>
              <a:rect b="b" l="l" r="r" t="t"/>
              <a:pathLst>
                <a:path extrusionOk="0" h="538" w="515">
                  <a:moveTo>
                    <a:pt x="10" y="0"/>
                  </a:moveTo>
                  <a:cubicBezTo>
                    <a:pt x="6" y="3"/>
                    <a:pt x="3" y="7"/>
                    <a:pt x="0" y="11"/>
                  </a:cubicBezTo>
                  <a:cubicBezTo>
                    <a:pt x="504" y="538"/>
                    <a:pt x="504" y="538"/>
                    <a:pt x="504" y="538"/>
                  </a:cubicBezTo>
                  <a:cubicBezTo>
                    <a:pt x="508" y="536"/>
                    <a:pt x="511" y="533"/>
                    <a:pt x="515" y="530"/>
                  </a:cubicBezTo>
                  <a:lnTo>
                    <a:pt x="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14" name="Google Shape;414;p30"/>
            <p:cNvSpPr/>
            <p:nvPr/>
          </p:nvSpPr>
          <p:spPr>
            <a:xfrm>
              <a:off x="10086976" y="5348288"/>
              <a:ext cx="833438" cy="871538"/>
            </a:xfrm>
            <a:custGeom>
              <a:rect b="b" l="l" r="r" t="t"/>
              <a:pathLst>
                <a:path extrusionOk="0" h="409" w="391">
                  <a:moveTo>
                    <a:pt x="1" y="0"/>
                  </a:moveTo>
                  <a:cubicBezTo>
                    <a:pt x="1" y="4"/>
                    <a:pt x="0" y="7"/>
                    <a:pt x="0" y="11"/>
                  </a:cubicBezTo>
                  <a:cubicBezTo>
                    <a:pt x="0" y="17"/>
                    <a:pt x="2" y="22"/>
                    <a:pt x="5" y="26"/>
                  </a:cubicBezTo>
                  <a:cubicBezTo>
                    <a:pt x="366" y="403"/>
                    <a:pt x="366" y="403"/>
                    <a:pt x="366" y="403"/>
                  </a:cubicBezTo>
                  <a:cubicBezTo>
                    <a:pt x="369" y="407"/>
                    <a:pt x="375" y="409"/>
                    <a:pt x="380" y="409"/>
                  </a:cubicBezTo>
                  <a:cubicBezTo>
                    <a:pt x="384" y="409"/>
                    <a:pt x="387" y="409"/>
                    <a:pt x="391" y="409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15" name="Google Shape;415;p30"/>
            <p:cNvSpPr/>
            <p:nvPr/>
          </p:nvSpPr>
          <p:spPr>
            <a:xfrm>
              <a:off x="10126663" y="5692776"/>
              <a:ext cx="452438" cy="471488"/>
            </a:xfrm>
            <a:custGeom>
              <a:rect b="b" l="l" r="r" t="t"/>
              <a:pathLst>
                <a:path extrusionOk="0" h="221" w="212">
                  <a:moveTo>
                    <a:pt x="0" y="0"/>
                  </a:moveTo>
                  <a:cubicBezTo>
                    <a:pt x="4" y="11"/>
                    <a:pt x="9" y="23"/>
                    <a:pt x="14" y="34"/>
                  </a:cubicBezTo>
                  <a:cubicBezTo>
                    <a:pt x="15" y="36"/>
                    <a:pt x="16" y="37"/>
                    <a:pt x="17" y="39"/>
                  </a:cubicBezTo>
                  <a:cubicBezTo>
                    <a:pt x="173" y="202"/>
                    <a:pt x="173" y="202"/>
                    <a:pt x="173" y="202"/>
                  </a:cubicBezTo>
                  <a:cubicBezTo>
                    <a:pt x="175" y="204"/>
                    <a:pt x="176" y="205"/>
                    <a:pt x="178" y="206"/>
                  </a:cubicBezTo>
                  <a:cubicBezTo>
                    <a:pt x="189" y="212"/>
                    <a:pt x="200" y="217"/>
                    <a:pt x="212" y="22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16" name="Google Shape;416;p30"/>
            <p:cNvSpPr/>
            <p:nvPr/>
          </p:nvSpPr>
          <p:spPr>
            <a:xfrm>
              <a:off x="10106026" y="5221288"/>
              <a:ext cx="942975" cy="985838"/>
            </a:xfrm>
            <a:custGeom>
              <a:rect b="b" l="l" r="r" t="t"/>
              <a:pathLst>
                <a:path extrusionOk="0" h="462" w="442">
                  <a:moveTo>
                    <a:pt x="4" y="0"/>
                  </a:moveTo>
                  <a:cubicBezTo>
                    <a:pt x="3" y="2"/>
                    <a:pt x="2" y="4"/>
                    <a:pt x="2" y="6"/>
                  </a:cubicBezTo>
                  <a:cubicBezTo>
                    <a:pt x="0" y="13"/>
                    <a:pt x="2" y="20"/>
                    <a:pt x="7" y="24"/>
                  </a:cubicBezTo>
                  <a:cubicBezTo>
                    <a:pt x="417" y="455"/>
                    <a:pt x="417" y="455"/>
                    <a:pt x="417" y="455"/>
                  </a:cubicBezTo>
                  <a:cubicBezTo>
                    <a:pt x="422" y="460"/>
                    <a:pt x="429" y="462"/>
                    <a:pt x="435" y="460"/>
                  </a:cubicBezTo>
                  <a:cubicBezTo>
                    <a:pt x="438" y="460"/>
                    <a:pt x="440" y="460"/>
                    <a:pt x="442" y="459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17" name="Google Shape;417;p30"/>
            <p:cNvSpPr/>
            <p:nvPr/>
          </p:nvSpPr>
          <p:spPr>
            <a:xfrm>
              <a:off x="10086976" y="5497513"/>
              <a:ext cx="684213" cy="719138"/>
            </a:xfrm>
            <a:custGeom>
              <a:rect b="b" l="l" r="r" t="t"/>
              <a:pathLst>
                <a:path extrusionOk="0" h="337" w="321">
                  <a:moveTo>
                    <a:pt x="0" y="0"/>
                  </a:moveTo>
                  <a:cubicBezTo>
                    <a:pt x="0" y="6"/>
                    <a:pt x="1" y="12"/>
                    <a:pt x="2" y="18"/>
                  </a:cubicBezTo>
                  <a:cubicBezTo>
                    <a:pt x="2" y="22"/>
                    <a:pt x="4" y="26"/>
                    <a:pt x="7" y="29"/>
                  </a:cubicBezTo>
                  <a:cubicBezTo>
                    <a:pt x="293" y="328"/>
                    <a:pt x="293" y="328"/>
                    <a:pt x="293" y="328"/>
                  </a:cubicBezTo>
                  <a:cubicBezTo>
                    <a:pt x="296" y="331"/>
                    <a:pt x="299" y="333"/>
                    <a:pt x="303" y="334"/>
                  </a:cubicBezTo>
                  <a:cubicBezTo>
                    <a:pt x="309" y="335"/>
                    <a:pt x="315" y="336"/>
                    <a:pt x="321" y="33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18" name="Google Shape;418;p30"/>
            <p:cNvSpPr/>
            <p:nvPr/>
          </p:nvSpPr>
          <p:spPr>
            <a:xfrm>
              <a:off x="10399713" y="4786313"/>
              <a:ext cx="1096963" cy="1147762"/>
            </a:xfrm>
            <a:custGeom>
              <a:rect b="b" l="l" r="r" t="t"/>
              <a:pathLst>
                <a:path extrusionOk="0" h="538" w="514">
                  <a:moveTo>
                    <a:pt x="11" y="0"/>
                  </a:moveTo>
                  <a:cubicBezTo>
                    <a:pt x="7" y="3"/>
                    <a:pt x="4" y="6"/>
                    <a:pt x="0" y="9"/>
                  </a:cubicBezTo>
                  <a:cubicBezTo>
                    <a:pt x="505" y="538"/>
                    <a:pt x="505" y="538"/>
                    <a:pt x="505" y="538"/>
                  </a:cubicBezTo>
                  <a:cubicBezTo>
                    <a:pt x="508" y="535"/>
                    <a:pt x="511" y="531"/>
                    <a:pt x="514" y="527"/>
                  </a:cubicBezTo>
                  <a:lnTo>
                    <a:pt x="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19" name="Google Shape;419;p30"/>
            <p:cNvSpPr/>
            <p:nvPr/>
          </p:nvSpPr>
          <p:spPr>
            <a:xfrm>
              <a:off x="10982326" y="4656138"/>
              <a:ext cx="669925" cy="701675"/>
            </a:xfrm>
            <a:custGeom>
              <a:rect b="b" l="l" r="r" t="t"/>
              <a:pathLst>
                <a:path extrusionOk="0" h="329" w="314">
                  <a:moveTo>
                    <a:pt x="29" y="9"/>
                  </a:moveTo>
                  <a:cubicBezTo>
                    <a:pt x="26" y="6"/>
                    <a:pt x="22" y="4"/>
                    <a:pt x="18" y="4"/>
                  </a:cubicBezTo>
                  <a:cubicBezTo>
                    <a:pt x="13" y="2"/>
                    <a:pt x="6" y="1"/>
                    <a:pt x="0" y="0"/>
                  </a:cubicBezTo>
                  <a:cubicBezTo>
                    <a:pt x="314" y="329"/>
                    <a:pt x="314" y="329"/>
                    <a:pt x="314" y="329"/>
                  </a:cubicBezTo>
                  <a:cubicBezTo>
                    <a:pt x="313" y="323"/>
                    <a:pt x="313" y="317"/>
                    <a:pt x="312" y="311"/>
                  </a:cubicBezTo>
                  <a:cubicBezTo>
                    <a:pt x="311" y="307"/>
                    <a:pt x="309" y="303"/>
                    <a:pt x="307" y="300"/>
                  </a:cubicBezTo>
                  <a:lnTo>
                    <a:pt x="29" y="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20" name="Google Shape;420;p30"/>
            <p:cNvSpPr/>
            <p:nvPr/>
          </p:nvSpPr>
          <p:spPr>
            <a:xfrm>
              <a:off x="11183938" y="4713288"/>
              <a:ext cx="422275" cy="444500"/>
            </a:xfrm>
            <a:custGeom>
              <a:rect b="b" l="l" r="r" t="t"/>
              <a:pathLst>
                <a:path extrusionOk="0" h="208" w="198">
                  <a:moveTo>
                    <a:pt x="40" y="21"/>
                  </a:moveTo>
                  <a:cubicBezTo>
                    <a:pt x="39" y="20"/>
                    <a:pt x="37" y="19"/>
                    <a:pt x="36" y="18"/>
                  </a:cubicBezTo>
                  <a:cubicBezTo>
                    <a:pt x="24" y="11"/>
                    <a:pt x="12" y="5"/>
                    <a:pt x="0" y="0"/>
                  </a:cubicBezTo>
                  <a:cubicBezTo>
                    <a:pt x="198" y="208"/>
                    <a:pt x="198" y="208"/>
                    <a:pt x="198" y="208"/>
                  </a:cubicBezTo>
                  <a:cubicBezTo>
                    <a:pt x="193" y="195"/>
                    <a:pt x="188" y="183"/>
                    <a:pt x="182" y="171"/>
                  </a:cubicBezTo>
                  <a:cubicBezTo>
                    <a:pt x="181" y="169"/>
                    <a:pt x="180" y="168"/>
                    <a:pt x="178" y="166"/>
                  </a:cubicBezTo>
                  <a:lnTo>
                    <a:pt x="40" y="2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21" name="Google Shape;421;p30"/>
            <p:cNvSpPr/>
            <p:nvPr/>
          </p:nvSpPr>
          <p:spPr>
            <a:xfrm>
              <a:off x="10831513" y="4649788"/>
              <a:ext cx="823913" cy="860425"/>
            </a:xfrm>
            <a:custGeom>
              <a:rect b="b" l="l" r="r" t="t"/>
              <a:pathLst>
                <a:path extrusionOk="0" h="403" w="386">
                  <a:moveTo>
                    <a:pt x="26" y="6"/>
                  </a:moveTo>
                  <a:cubicBezTo>
                    <a:pt x="22" y="2"/>
                    <a:pt x="17" y="0"/>
                    <a:pt x="11" y="0"/>
                  </a:cubicBezTo>
                  <a:cubicBezTo>
                    <a:pt x="8" y="0"/>
                    <a:pt x="4" y="0"/>
                    <a:pt x="0" y="0"/>
                  </a:cubicBezTo>
                  <a:cubicBezTo>
                    <a:pt x="385" y="403"/>
                    <a:pt x="385" y="403"/>
                    <a:pt x="385" y="403"/>
                  </a:cubicBezTo>
                  <a:cubicBezTo>
                    <a:pt x="385" y="400"/>
                    <a:pt x="386" y="396"/>
                    <a:pt x="386" y="392"/>
                  </a:cubicBezTo>
                  <a:cubicBezTo>
                    <a:pt x="386" y="387"/>
                    <a:pt x="384" y="382"/>
                    <a:pt x="381" y="378"/>
                  </a:cubicBezTo>
                  <a:lnTo>
                    <a:pt x="26" y="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22" name="Google Shape;422;p30"/>
            <p:cNvSpPr/>
            <p:nvPr/>
          </p:nvSpPr>
          <p:spPr>
            <a:xfrm>
              <a:off x="10590213" y="4692651"/>
              <a:ext cx="1009650" cy="1058863"/>
            </a:xfrm>
            <a:custGeom>
              <a:rect b="b" l="l" r="r" t="t"/>
              <a:pathLst>
                <a:path extrusionOk="0" h="496" w="473">
                  <a:moveTo>
                    <a:pt x="23" y="8"/>
                  </a:moveTo>
                  <a:cubicBezTo>
                    <a:pt x="18" y="2"/>
                    <a:pt x="10" y="0"/>
                    <a:pt x="3" y="3"/>
                  </a:cubicBezTo>
                  <a:cubicBezTo>
                    <a:pt x="2" y="3"/>
                    <a:pt x="1" y="3"/>
                    <a:pt x="0" y="4"/>
                  </a:cubicBezTo>
                  <a:cubicBezTo>
                    <a:pt x="469" y="496"/>
                    <a:pt x="469" y="496"/>
                    <a:pt x="469" y="496"/>
                  </a:cubicBezTo>
                  <a:cubicBezTo>
                    <a:pt x="469" y="495"/>
                    <a:pt x="470" y="494"/>
                    <a:pt x="470" y="493"/>
                  </a:cubicBezTo>
                  <a:cubicBezTo>
                    <a:pt x="473" y="486"/>
                    <a:pt x="472" y="477"/>
                    <a:pt x="466" y="472"/>
                  </a:cubicBezTo>
                  <a:lnTo>
                    <a:pt x="23" y="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23" name="Google Shape;423;p30"/>
            <p:cNvSpPr/>
            <p:nvPr/>
          </p:nvSpPr>
          <p:spPr>
            <a:xfrm>
              <a:off x="10490201" y="4737101"/>
              <a:ext cx="1057275" cy="1112838"/>
            </a:xfrm>
            <a:custGeom>
              <a:rect b="b" l="l" r="r" t="t"/>
              <a:pathLst>
                <a:path extrusionOk="0" h="521" w="496">
                  <a:moveTo>
                    <a:pt x="23" y="8"/>
                  </a:moveTo>
                  <a:cubicBezTo>
                    <a:pt x="17" y="2"/>
                    <a:pt x="7" y="0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492" y="521"/>
                    <a:pt x="492" y="521"/>
                    <a:pt x="492" y="521"/>
                  </a:cubicBezTo>
                  <a:cubicBezTo>
                    <a:pt x="492" y="521"/>
                    <a:pt x="492" y="521"/>
                    <a:pt x="492" y="521"/>
                  </a:cubicBezTo>
                  <a:cubicBezTo>
                    <a:pt x="496" y="513"/>
                    <a:pt x="495" y="503"/>
                    <a:pt x="489" y="497"/>
                  </a:cubicBezTo>
                  <a:lnTo>
                    <a:pt x="23" y="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24" name="Google Shape;424;p30"/>
            <p:cNvSpPr/>
            <p:nvPr/>
          </p:nvSpPr>
          <p:spPr>
            <a:xfrm>
              <a:off x="10318751" y="4852988"/>
              <a:ext cx="1108075" cy="1158875"/>
            </a:xfrm>
            <a:custGeom>
              <a:rect b="b" l="l" r="r" t="t"/>
              <a:pathLst>
                <a:path extrusionOk="0" h="543" w="519">
                  <a:moveTo>
                    <a:pt x="519" y="533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7" y="3"/>
                    <a:pt x="4" y="7"/>
                    <a:pt x="0" y="10"/>
                  </a:cubicBezTo>
                  <a:cubicBezTo>
                    <a:pt x="509" y="543"/>
                    <a:pt x="509" y="543"/>
                    <a:pt x="509" y="543"/>
                  </a:cubicBezTo>
                  <a:cubicBezTo>
                    <a:pt x="512" y="540"/>
                    <a:pt x="516" y="537"/>
                    <a:pt x="519" y="53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25" name="Google Shape;425;p30"/>
            <p:cNvSpPr/>
            <p:nvPr/>
          </p:nvSpPr>
          <p:spPr>
            <a:xfrm>
              <a:off x="10702926" y="4660901"/>
              <a:ext cx="933449" cy="976313"/>
            </a:xfrm>
            <a:custGeom>
              <a:rect b="b" l="l" r="r" t="t"/>
              <a:pathLst>
                <a:path extrusionOk="0" h="458" w="437">
                  <a:moveTo>
                    <a:pt x="24" y="7"/>
                  </a:moveTo>
                  <a:cubicBezTo>
                    <a:pt x="19" y="3"/>
                    <a:pt x="13" y="0"/>
                    <a:pt x="6" y="2"/>
                  </a:cubicBezTo>
                  <a:cubicBezTo>
                    <a:pt x="4" y="2"/>
                    <a:pt x="2" y="3"/>
                    <a:pt x="0" y="3"/>
                  </a:cubicBezTo>
                  <a:cubicBezTo>
                    <a:pt x="434" y="458"/>
                    <a:pt x="434" y="458"/>
                    <a:pt x="434" y="458"/>
                  </a:cubicBezTo>
                  <a:cubicBezTo>
                    <a:pt x="435" y="456"/>
                    <a:pt x="435" y="454"/>
                    <a:pt x="436" y="452"/>
                  </a:cubicBezTo>
                  <a:cubicBezTo>
                    <a:pt x="437" y="446"/>
                    <a:pt x="436" y="439"/>
                    <a:pt x="431" y="434"/>
                  </a:cubicBezTo>
                  <a:lnTo>
                    <a:pt x="24" y="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sp>
        <p:nvSpPr>
          <p:cNvPr id="426" name="Google Shape;426;p30"/>
          <p:cNvSpPr/>
          <p:nvPr/>
        </p:nvSpPr>
        <p:spPr>
          <a:xfrm>
            <a:off x="10532641" y="2838346"/>
            <a:ext cx="361800" cy="1184400"/>
          </a:xfrm>
          <a:prstGeom prst="rect">
            <a:avLst/>
          </a:prstGeom>
          <a:noFill/>
          <a:ln cap="flat" cmpd="sng" w="2857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427" name="Google Shape;427;p30"/>
          <p:cNvSpPr txBox="1"/>
          <p:nvPr>
            <p:ph type="ctrTitle"/>
          </p:nvPr>
        </p:nvSpPr>
        <p:spPr>
          <a:xfrm>
            <a:off x="896650" y="1676175"/>
            <a:ext cx="10303200" cy="1483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Quattrocento Sans"/>
              <a:buNone/>
            </a:pPr>
            <a:r>
              <a:rPr b="0" lang="en-US" sz="5000">
                <a:latin typeface="Roboto Black"/>
                <a:ea typeface="Roboto Black"/>
                <a:cs typeface="Roboto Black"/>
                <a:sym typeface="Roboto Black"/>
              </a:rPr>
              <a:t>Thank you!</a:t>
            </a:r>
            <a:endParaRPr b="0" sz="5000">
              <a:latin typeface="Roboto Black"/>
              <a:ea typeface="Roboto Black"/>
              <a:cs typeface="Roboto Black"/>
              <a:sym typeface="Roboto Black"/>
            </a:endParaRPr>
          </a:p>
        </p:txBody>
      </p:sp>
      <p:pic>
        <p:nvPicPr>
          <p:cNvPr id="428" name="Google Shape;428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73953" y="3622420"/>
            <a:ext cx="1040950" cy="1040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6"/>
          <p:cNvSpPr txBox="1"/>
          <p:nvPr>
            <p:ph type="title"/>
          </p:nvPr>
        </p:nvSpPr>
        <p:spPr>
          <a:xfrm>
            <a:off x="609441" y="274639"/>
            <a:ext cx="10969800" cy="71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b="1" lang="en-US" sz="2800">
                <a:latin typeface="Roboto"/>
                <a:ea typeface="Roboto"/>
                <a:cs typeface="Roboto"/>
                <a:sym typeface="Roboto"/>
              </a:rPr>
              <a:t>Table of Contents</a:t>
            </a:r>
            <a:endParaRPr b="1" sz="2800"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43" name="Google Shape;143;p16"/>
          <p:cNvGrpSpPr/>
          <p:nvPr/>
        </p:nvGrpSpPr>
        <p:grpSpPr>
          <a:xfrm>
            <a:off x="761836" y="1650646"/>
            <a:ext cx="653249" cy="654358"/>
            <a:chOff x="609440" y="1247101"/>
            <a:chExt cx="1022779" cy="1024516"/>
          </a:xfrm>
        </p:grpSpPr>
        <p:sp>
          <p:nvSpPr>
            <p:cNvPr id="144" name="Google Shape;144;p16"/>
            <p:cNvSpPr/>
            <p:nvPr/>
          </p:nvSpPr>
          <p:spPr>
            <a:xfrm>
              <a:off x="609440" y="1249625"/>
              <a:ext cx="1020459" cy="102045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5" name="Google Shape;145;p16"/>
            <p:cNvSpPr/>
            <p:nvPr/>
          </p:nvSpPr>
          <p:spPr>
            <a:xfrm>
              <a:off x="1189815" y="1247101"/>
              <a:ext cx="442404" cy="1024516"/>
            </a:xfrm>
            <a:custGeom>
              <a:rect b="b" l="l" r="r" t="t"/>
              <a:pathLst>
                <a:path extrusionOk="0" h="275" w="117">
                  <a:moveTo>
                    <a:pt x="117" y="0"/>
                  </a:moveTo>
                  <a:cubicBezTo>
                    <a:pt x="117" y="275"/>
                    <a:pt x="117" y="275"/>
                    <a:pt x="117" y="275"/>
                  </a:cubicBezTo>
                  <a:cubicBezTo>
                    <a:pt x="58" y="275"/>
                    <a:pt x="58" y="275"/>
                    <a:pt x="58" y="275"/>
                  </a:cubicBezTo>
                  <a:cubicBezTo>
                    <a:pt x="58" y="67"/>
                    <a:pt x="58" y="67"/>
                    <a:pt x="58" y="67"/>
                  </a:cubicBezTo>
                  <a:cubicBezTo>
                    <a:pt x="54" y="70"/>
                    <a:pt x="51" y="72"/>
                    <a:pt x="46" y="75"/>
                  </a:cubicBezTo>
                  <a:cubicBezTo>
                    <a:pt x="42" y="78"/>
                    <a:pt x="37" y="80"/>
                    <a:pt x="32" y="82"/>
                  </a:cubicBezTo>
                  <a:cubicBezTo>
                    <a:pt x="27" y="84"/>
                    <a:pt x="22" y="86"/>
                    <a:pt x="16" y="87"/>
                  </a:cubicBezTo>
                  <a:cubicBezTo>
                    <a:pt x="11" y="89"/>
                    <a:pt x="6" y="90"/>
                    <a:pt x="0" y="90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16" y="36"/>
                    <a:pt x="30" y="30"/>
                    <a:pt x="44" y="23"/>
                  </a:cubicBezTo>
                  <a:cubicBezTo>
                    <a:pt x="58" y="16"/>
                    <a:pt x="70" y="9"/>
                    <a:pt x="81" y="0"/>
                  </a:cubicBezTo>
                  <a:lnTo>
                    <a:pt x="11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146" name="Google Shape;146;p16"/>
          <p:cNvSpPr txBox="1"/>
          <p:nvPr/>
        </p:nvSpPr>
        <p:spPr>
          <a:xfrm>
            <a:off x="1670114" y="1589495"/>
            <a:ext cx="4338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Fineract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7" name="Google Shape;147;p16"/>
          <p:cNvSpPr txBox="1"/>
          <p:nvPr/>
        </p:nvSpPr>
        <p:spPr>
          <a:xfrm>
            <a:off x="1670115" y="1872812"/>
            <a:ext cx="4326900" cy="38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What is it and why adopting </a:t>
            </a:r>
            <a:r>
              <a:rPr lang="en-US" sz="120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its</a:t>
            </a:r>
            <a:r>
              <a:rPr lang="en-US" sz="120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 use?</a:t>
            </a:r>
            <a:br>
              <a:rPr lang="en-US" sz="120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-US" sz="120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Features overview.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8" name="Google Shape;148;p16"/>
          <p:cNvSpPr txBox="1"/>
          <p:nvPr/>
        </p:nvSpPr>
        <p:spPr>
          <a:xfrm>
            <a:off x="1670116" y="3237723"/>
            <a:ext cx="43269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rPr>
              <a:t>Global Implementation Journey</a:t>
            </a:r>
            <a:r>
              <a:rPr lang="en-US" sz="1800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9" name="Google Shape;149;p16"/>
          <p:cNvSpPr txBox="1"/>
          <p:nvPr/>
        </p:nvSpPr>
        <p:spPr>
          <a:xfrm>
            <a:off x="1670115" y="3543114"/>
            <a:ext cx="4326900" cy="38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Project lifecycle.</a:t>
            </a:r>
            <a:endParaRPr sz="1200">
              <a:solidFill>
                <a:srgbClr val="595959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1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Customizations </a:t>
            </a:r>
            <a:r>
              <a:rPr lang="en-US" sz="120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across</a:t>
            </a:r>
            <a:r>
              <a:rPr lang="en-US" sz="120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 the globe.</a:t>
            </a:r>
            <a:endParaRPr sz="1200">
              <a:solidFill>
                <a:srgbClr val="59595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50" name="Google Shape;150;p16"/>
          <p:cNvGrpSpPr/>
          <p:nvPr/>
        </p:nvGrpSpPr>
        <p:grpSpPr>
          <a:xfrm>
            <a:off x="761835" y="3282024"/>
            <a:ext cx="651768" cy="664129"/>
            <a:chOff x="609440" y="3300232"/>
            <a:chExt cx="1020460" cy="1039813"/>
          </a:xfrm>
        </p:grpSpPr>
        <p:sp>
          <p:nvSpPr>
            <p:cNvPr id="151" name="Google Shape;151;p16"/>
            <p:cNvSpPr/>
            <p:nvPr/>
          </p:nvSpPr>
          <p:spPr>
            <a:xfrm>
              <a:off x="609440" y="3319586"/>
              <a:ext cx="1020459" cy="102045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2" name="Google Shape;152;p16"/>
            <p:cNvSpPr/>
            <p:nvPr/>
          </p:nvSpPr>
          <p:spPr>
            <a:xfrm>
              <a:off x="944100" y="3300232"/>
              <a:ext cx="685800" cy="1039813"/>
            </a:xfrm>
            <a:custGeom>
              <a:rect b="b" l="l" r="r" t="t"/>
              <a:pathLst>
                <a:path extrusionOk="0" h="273" w="179">
                  <a:moveTo>
                    <a:pt x="65" y="224"/>
                  </a:moveTo>
                  <a:cubicBezTo>
                    <a:pt x="179" y="224"/>
                    <a:pt x="179" y="224"/>
                    <a:pt x="179" y="224"/>
                  </a:cubicBezTo>
                  <a:cubicBezTo>
                    <a:pt x="179" y="273"/>
                    <a:pt x="179" y="273"/>
                    <a:pt x="179" y="273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0" y="253"/>
                    <a:pt x="0" y="253"/>
                    <a:pt x="0" y="253"/>
                  </a:cubicBezTo>
                  <a:cubicBezTo>
                    <a:pt x="0" y="239"/>
                    <a:pt x="2" y="227"/>
                    <a:pt x="7" y="216"/>
                  </a:cubicBezTo>
                  <a:cubicBezTo>
                    <a:pt x="12" y="205"/>
                    <a:pt x="17" y="195"/>
                    <a:pt x="24" y="186"/>
                  </a:cubicBezTo>
                  <a:cubicBezTo>
                    <a:pt x="31" y="178"/>
                    <a:pt x="39" y="170"/>
                    <a:pt x="47" y="163"/>
                  </a:cubicBezTo>
                  <a:cubicBezTo>
                    <a:pt x="56" y="157"/>
                    <a:pt x="64" y="151"/>
                    <a:pt x="71" y="145"/>
                  </a:cubicBezTo>
                  <a:cubicBezTo>
                    <a:pt x="79" y="140"/>
                    <a:pt x="86" y="134"/>
                    <a:pt x="92" y="129"/>
                  </a:cubicBezTo>
                  <a:cubicBezTo>
                    <a:pt x="98" y="124"/>
                    <a:pt x="103" y="119"/>
                    <a:pt x="107" y="114"/>
                  </a:cubicBezTo>
                  <a:cubicBezTo>
                    <a:pt x="111" y="109"/>
                    <a:pt x="114" y="104"/>
                    <a:pt x="116" y="98"/>
                  </a:cubicBezTo>
                  <a:cubicBezTo>
                    <a:pt x="118" y="93"/>
                    <a:pt x="119" y="88"/>
                    <a:pt x="119" y="82"/>
                  </a:cubicBezTo>
                  <a:cubicBezTo>
                    <a:pt x="119" y="70"/>
                    <a:pt x="116" y="62"/>
                    <a:pt x="109" y="56"/>
                  </a:cubicBezTo>
                  <a:cubicBezTo>
                    <a:pt x="103" y="50"/>
                    <a:pt x="93" y="47"/>
                    <a:pt x="79" y="47"/>
                  </a:cubicBezTo>
                  <a:cubicBezTo>
                    <a:pt x="56" y="47"/>
                    <a:pt x="34" y="56"/>
                    <a:pt x="13" y="74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36" y="7"/>
                    <a:pt x="63" y="0"/>
                    <a:pt x="92" y="0"/>
                  </a:cubicBezTo>
                  <a:cubicBezTo>
                    <a:pt x="106" y="0"/>
                    <a:pt x="118" y="1"/>
                    <a:pt x="129" y="5"/>
                  </a:cubicBezTo>
                  <a:cubicBezTo>
                    <a:pt x="140" y="9"/>
                    <a:pt x="149" y="14"/>
                    <a:pt x="156" y="20"/>
                  </a:cubicBezTo>
                  <a:cubicBezTo>
                    <a:pt x="164" y="27"/>
                    <a:pt x="170" y="35"/>
                    <a:pt x="173" y="44"/>
                  </a:cubicBezTo>
                  <a:cubicBezTo>
                    <a:pt x="177" y="54"/>
                    <a:pt x="179" y="64"/>
                    <a:pt x="179" y="76"/>
                  </a:cubicBezTo>
                  <a:cubicBezTo>
                    <a:pt x="179" y="88"/>
                    <a:pt x="177" y="99"/>
                    <a:pt x="174" y="109"/>
                  </a:cubicBezTo>
                  <a:cubicBezTo>
                    <a:pt x="170" y="119"/>
                    <a:pt x="165" y="127"/>
                    <a:pt x="158" y="135"/>
                  </a:cubicBezTo>
                  <a:cubicBezTo>
                    <a:pt x="152" y="143"/>
                    <a:pt x="145" y="150"/>
                    <a:pt x="137" y="157"/>
                  </a:cubicBezTo>
                  <a:cubicBezTo>
                    <a:pt x="128" y="163"/>
                    <a:pt x="120" y="170"/>
                    <a:pt x="111" y="176"/>
                  </a:cubicBezTo>
                  <a:cubicBezTo>
                    <a:pt x="105" y="180"/>
                    <a:pt x="99" y="184"/>
                    <a:pt x="94" y="189"/>
                  </a:cubicBezTo>
                  <a:cubicBezTo>
                    <a:pt x="88" y="193"/>
                    <a:pt x="83" y="197"/>
                    <a:pt x="79" y="201"/>
                  </a:cubicBezTo>
                  <a:cubicBezTo>
                    <a:pt x="75" y="205"/>
                    <a:pt x="71" y="209"/>
                    <a:pt x="69" y="213"/>
                  </a:cubicBezTo>
                  <a:cubicBezTo>
                    <a:pt x="66" y="217"/>
                    <a:pt x="65" y="220"/>
                    <a:pt x="65" y="22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153" name="Google Shape;153;p16"/>
          <p:cNvSpPr txBox="1"/>
          <p:nvPr/>
        </p:nvSpPr>
        <p:spPr>
          <a:xfrm>
            <a:off x="1670115" y="4719435"/>
            <a:ext cx="4338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Challenges in Global Implementations</a:t>
            </a:r>
            <a:endParaRPr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4" name="Google Shape;154;p16"/>
          <p:cNvSpPr txBox="1"/>
          <p:nvPr/>
        </p:nvSpPr>
        <p:spPr>
          <a:xfrm>
            <a:off x="1670115" y="5009449"/>
            <a:ext cx="4338300" cy="38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Overview</a:t>
            </a:r>
            <a:br>
              <a:rPr lang="en-US" sz="120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-US" sz="120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How to overcome them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55" name="Google Shape;155;p16"/>
          <p:cNvGrpSpPr/>
          <p:nvPr/>
        </p:nvGrpSpPr>
        <p:grpSpPr>
          <a:xfrm>
            <a:off x="761835" y="4706306"/>
            <a:ext cx="672419" cy="654358"/>
            <a:chOff x="609435" y="4477706"/>
            <a:chExt cx="672419" cy="654358"/>
          </a:xfrm>
        </p:grpSpPr>
        <p:sp>
          <p:nvSpPr>
            <p:cNvPr id="156" name="Google Shape;156;p16"/>
            <p:cNvSpPr/>
            <p:nvPr/>
          </p:nvSpPr>
          <p:spPr>
            <a:xfrm>
              <a:off x="609435" y="4480297"/>
              <a:ext cx="651767" cy="65176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7" name="Google Shape;157;p16"/>
            <p:cNvSpPr/>
            <p:nvPr/>
          </p:nvSpPr>
          <p:spPr>
            <a:xfrm>
              <a:off x="873495" y="4477706"/>
              <a:ext cx="408359" cy="654358"/>
            </a:xfrm>
            <a:custGeom>
              <a:rect b="b" l="l" r="r" t="t"/>
              <a:pathLst>
                <a:path extrusionOk="0" h="278" w="172">
                  <a:moveTo>
                    <a:pt x="0" y="264"/>
                  </a:moveTo>
                  <a:cubicBezTo>
                    <a:pt x="0" y="213"/>
                    <a:pt x="0" y="213"/>
                    <a:pt x="0" y="213"/>
                  </a:cubicBezTo>
                  <a:cubicBezTo>
                    <a:pt x="18" y="226"/>
                    <a:pt x="39" y="232"/>
                    <a:pt x="63" y="232"/>
                  </a:cubicBezTo>
                  <a:cubicBezTo>
                    <a:pt x="78" y="232"/>
                    <a:pt x="90" y="229"/>
                    <a:pt x="99" y="223"/>
                  </a:cubicBezTo>
                  <a:cubicBezTo>
                    <a:pt x="107" y="216"/>
                    <a:pt x="111" y="207"/>
                    <a:pt x="111" y="195"/>
                  </a:cubicBezTo>
                  <a:cubicBezTo>
                    <a:pt x="111" y="183"/>
                    <a:pt x="106" y="174"/>
                    <a:pt x="96" y="168"/>
                  </a:cubicBezTo>
                  <a:cubicBezTo>
                    <a:pt x="85" y="161"/>
                    <a:pt x="71" y="158"/>
                    <a:pt x="53" y="158"/>
                  </a:cubicBezTo>
                  <a:cubicBezTo>
                    <a:pt x="28" y="158"/>
                    <a:pt x="28" y="158"/>
                    <a:pt x="28" y="158"/>
                  </a:cubicBezTo>
                  <a:cubicBezTo>
                    <a:pt x="28" y="113"/>
                    <a:pt x="28" y="113"/>
                    <a:pt x="28" y="113"/>
                  </a:cubicBezTo>
                  <a:cubicBezTo>
                    <a:pt x="51" y="113"/>
                    <a:pt x="51" y="113"/>
                    <a:pt x="51" y="113"/>
                  </a:cubicBezTo>
                  <a:cubicBezTo>
                    <a:pt x="86" y="113"/>
                    <a:pt x="103" y="101"/>
                    <a:pt x="103" y="78"/>
                  </a:cubicBezTo>
                  <a:cubicBezTo>
                    <a:pt x="103" y="56"/>
                    <a:pt x="90" y="45"/>
                    <a:pt x="63" y="45"/>
                  </a:cubicBezTo>
                  <a:cubicBezTo>
                    <a:pt x="45" y="45"/>
                    <a:pt x="27" y="51"/>
                    <a:pt x="10" y="62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29" y="4"/>
                    <a:pt x="51" y="0"/>
                    <a:pt x="76" y="0"/>
                  </a:cubicBezTo>
                  <a:cubicBezTo>
                    <a:pt x="104" y="0"/>
                    <a:pt x="125" y="6"/>
                    <a:pt x="141" y="18"/>
                  </a:cubicBezTo>
                  <a:cubicBezTo>
                    <a:pt x="156" y="31"/>
                    <a:pt x="164" y="47"/>
                    <a:pt x="164" y="66"/>
                  </a:cubicBezTo>
                  <a:cubicBezTo>
                    <a:pt x="164" y="102"/>
                    <a:pt x="146" y="124"/>
                    <a:pt x="110" y="132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29" y="136"/>
                    <a:pt x="144" y="143"/>
                    <a:pt x="155" y="154"/>
                  </a:cubicBezTo>
                  <a:cubicBezTo>
                    <a:pt x="166" y="165"/>
                    <a:pt x="172" y="180"/>
                    <a:pt x="172" y="196"/>
                  </a:cubicBezTo>
                  <a:cubicBezTo>
                    <a:pt x="172" y="221"/>
                    <a:pt x="163" y="241"/>
                    <a:pt x="144" y="256"/>
                  </a:cubicBezTo>
                  <a:cubicBezTo>
                    <a:pt x="126" y="270"/>
                    <a:pt x="100" y="278"/>
                    <a:pt x="68" y="278"/>
                  </a:cubicBezTo>
                  <a:cubicBezTo>
                    <a:pt x="40" y="278"/>
                    <a:pt x="18" y="273"/>
                    <a:pt x="0" y="264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158" name="Google Shape;158;p16"/>
          <p:cNvSpPr txBox="1"/>
          <p:nvPr/>
        </p:nvSpPr>
        <p:spPr>
          <a:xfrm>
            <a:off x="7301113" y="3287960"/>
            <a:ext cx="43332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5"/>
                </a:solidFill>
                <a:latin typeface="Roboto"/>
                <a:ea typeface="Roboto"/>
                <a:cs typeface="Roboto"/>
                <a:sym typeface="Roboto"/>
              </a:rPr>
              <a:t>Key takeaways and lessons learned</a:t>
            </a:r>
            <a:endParaRPr sz="1800">
              <a:solidFill>
                <a:schemeClr val="accent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9" name="Google Shape;159;p16"/>
          <p:cNvSpPr/>
          <p:nvPr/>
        </p:nvSpPr>
        <p:spPr>
          <a:xfrm>
            <a:off x="6495913" y="3320088"/>
            <a:ext cx="651900" cy="6519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0" name="Google Shape;160;p16"/>
          <p:cNvSpPr/>
          <p:nvPr/>
        </p:nvSpPr>
        <p:spPr>
          <a:xfrm>
            <a:off x="6747376" y="3317866"/>
            <a:ext cx="402149" cy="653989"/>
          </a:xfrm>
          <a:custGeom>
            <a:rect b="b" l="l" r="r" t="t"/>
            <a:pathLst>
              <a:path extrusionOk="0" h="274" w="169">
                <a:moveTo>
                  <a:pt x="0" y="262"/>
                </a:moveTo>
                <a:cubicBezTo>
                  <a:pt x="0" y="211"/>
                  <a:pt x="0" y="211"/>
                  <a:pt x="0" y="211"/>
                </a:cubicBezTo>
                <a:cubicBezTo>
                  <a:pt x="18" y="223"/>
                  <a:pt x="38" y="228"/>
                  <a:pt x="58" y="228"/>
                </a:cubicBezTo>
                <a:cubicBezTo>
                  <a:pt x="74" y="228"/>
                  <a:pt x="86" y="225"/>
                  <a:pt x="95" y="217"/>
                </a:cubicBezTo>
                <a:cubicBezTo>
                  <a:pt x="104" y="210"/>
                  <a:pt x="108" y="200"/>
                  <a:pt x="108" y="187"/>
                </a:cubicBezTo>
                <a:cubicBezTo>
                  <a:pt x="108" y="160"/>
                  <a:pt x="90" y="147"/>
                  <a:pt x="52" y="147"/>
                </a:cubicBezTo>
                <a:cubicBezTo>
                  <a:pt x="38" y="147"/>
                  <a:pt x="22" y="148"/>
                  <a:pt x="4" y="150"/>
                </a:cubicBezTo>
                <a:cubicBezTo>
                  <a:pt x="14" y="0"/>
                  <a:pt x="14" y="0"/>
                  <a:pt x="14" y="0"/>
                </a:cubicBezTo>
                <a:cubicBezTo>
                  <a:pt x="156" y="0"/>
                  <a:pt x="156" y="0"/>
                  <a:pt x="156" y="0"/>
                </a:cubicBezTo>
                <a:cubicBezTo>
                  <a:pt x="156" y="49"/>
                  <a:pt x="156" y="49"/>
                  <a:pt x="156" y="49"/>
                </a:cubicBezTo>
                <a:cubicBezTo>
                  <a:pt x="59" y="49"/>
                  <a:pt x="59" y="49"/>
                  <a:pt x="59" y="49"/>
                </a:cubicBezTo>
                <a:cubicBezTo>
                  <a:pt x="55" y="102"/>
                  <a:pt x="55" y="102"/>
                  <a:pt x="55" y="102"/>
                </a:cubicBezTo>
                <a:cubicBezTo>
                  <a:pt x="65" y="102"/>
                  <a:pt x="73" y="101"/>
                  <a:pt x="80" y="101"/>
                </a:cubicBezTo>
                <a:cubicBezTo>
                  <a:pt x="108" y="101"/>
                  <a:pt x="130" y="108"/>
                  <a:pt x="145" y="123"/>
                </a:cubicBezTo>
                <a:cubicBezTo>
                  <a:pt x="161" y="137"/>
                  <a:pt x="169" y="157"/>
                  <a:pt x="169" y="181"/>
                </a:cubicBezTo>
                <a:cubicBezTo>
                  <a:pt x="169" y="209"/>
                  <a:pt x="159" y="231"/>
                  <a:pt x="141" y="248"/>
                </a:cubicBezTo>
                <a:cubicBezTo>
                  <a:pt x="122" y="265"/>
                  <a:pt x="97" y="274"/>
                  <a:pt x="65" y="274"/>
                </a:cubicBezTo>
                <a:cubicBezTo>
                  <a:pt x="39" y="274"/>
                  <a:pt x="17" y="270"/>
                  <a:pt x="0" y="262"/>
                </a:cubicBezTo>
                <a:close/>
              </a:path>
            </a:pathLst>
          </a:custGeom>
          <a:solidFill>
            <a:srgbClr val="F7F7F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1" name="Google Shape;161;p16"/>
          <p:cNvSpPr txBox="1"/>
          <p:nvPr/>
        </p:nvSpPr>
        <p:spPr>
          <a:xfrm>
            <a:off x="7303363" y="1589490"/>
            <a:ext cx="43287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5954CE"/>
                </a:solidFill>
                <a:latin typeface="Roboto"/>
                <a:ea typeface="Roboto"/>
                <a:cs typeface="Roboto"/>
                <a:sym typeface="Roboto"/>
              </a:rPr>
              <a:t>Real-world Case Studies</a:t>
            </a:r>
            <a:endParaRPr>
              <a:solidFill>
                <a:srgbClr val="5954CE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2" name="Google Shape;162;p16"/>
          <p:cNvSpPr txBox="1"/>
          <p:nvPr/>
        </p:nvSpPr>
        <p:spPr>
          <a:xfrm>
            <a:off x="7373763" y="1927713"/>
            <a:ext cx="4328700" cy="38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Non-profit Social Enterprise - Regulated Bank</a:t>
            </a:r>
            <a:br>
              <a:rPr lang="en-US" sz="120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-US" sz="120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Fintech</a:t>
            </a:r>
            <a:endParaRPr sz="1200">
              <a:solidFill>
                <a:srgbClr val="59595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3" name="Google Shape;163;p16"/>
          <p:cNvSpPr/>
          <p:nvPr/>
        </p:nvSpPr>
        <p:spPr>
          <a:xfrm>
            <a:off x="6460957" y="1653083"/>
            <a:ext cx="651900" cy="651900"/>
          </a:xfrm>
          <a:prstGeom prst="rect">
            <a:avLst/>
          </a:prstGeom>
          <a:solidFill>
            <a:srgbClr val="5954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4" name="Google Shape;164;p16"/>
          <p:cNvSpPr/>
          <p:nvPr/>
        </p:nvSpPr>
        <p:spPr>
          <a:xfrm>
            <a:off x="6629325" y="1652943"/>
            <a:ext cx="494801" cy="653989"/>
          </a:xfrm>
          <a:custGeom>
            <a:rect b="b" l="l" r="r" t="t"/>
            <a:pathLst>
              <a:path extrusionOk="0" h="269" w="203">
                <a:moveTo>
                  <a:pt x="171" y="0"/>
                </a:moveTo>
                <a:cubicBezTo>
                  <a:pt x="171" y="170"/>
                  <a:pt x="171" y="170"/>
                  <a:pt x="171" y="170"/>
                </a:cubicBezTo>
                <a:cubicBezTo>
                  <a:pt x="203" y="170"/>
                  <a:pt x="203" y="170"/>
                  <a:pt x="203" y="170"/>
                </a:cubicBezTo>
                <a:cubicBezTo>
                  <a:pt x="203" y="214"/>
                  <a:pt x="203" y="214"/>
                  <a:pt x="203" y="214"/>
                </a:cubicBezTo>
                <a:cubicBezTo>
                  <a:pt x="171" y="214"/>
                  <a:pt x="171" y="214"/>
                  <a:pt x="171" y="214"/>
                </a:cubicBezTo>
                <a:cubicBezTo>
                  <a:pt x="171" y="269"/>
                  <a:pt x="171" y="269"/>
                  <a:pt x="171" y="269"/>
                </a:cubicBezTo>
                <a:cubicBezTo>
                  <a:pt x="117" y="269"/>
                  <a:pt x="117" y="269"/>
                  <a:pt x="117" y="269"/>
                </a:cubicBezTo>
                <a:cubicBezTo>
                  <a:pt x="117" y="214"/>
                  <a:pt x="117" y="214"/>
                  <a:pt x="117" y="214"/>
                </a:cubicBezTo>
                <a:cubicBezTo>
                  <a:pt x="0" y="214"/>
                  <a:pt x="0" y="214"/>
                  <a:pt x="0" y="214"/>
                </a:cubicBezTo>
                <a:cubicBezTo>
                  <a:pt x="0" y="168"/>
                  <a:pt x="0" y="168"/>
                  <a:pt x="0" y="168"/>
                </a:cubicBezTo>
                <a:cubicBezTo>
                  <a:pt x="10" y="156"/>
                  <a:pt x="21" y="143"/>
                  <a:pt x="32" y="129"/>
                </a:cubicBezTo>
                <a:cubicBezTo>
                  <a:pt x="43" y="116"/>
                  <a:pt x="54" y="101"/>
                  <a:pt x="64" y="87"/>
                </a:cubicBezTo>
                <a:cubicBezTo>
                  <a:pt x="74" y="72"/>
                  <a:pt x="84" y="57"/>
                  <a:pt x="93" y="43"/>
                </a:cubicBezTo>
                <a:cubicBezTo>
                  <a:pt x="102" y="28"/>
                  <a:pt x="110" y="14"/>
                  <a:pt x="116" y="0"/>
                </a:cubicBezTo>
                <a:lnTo>
                  <a:pt x="171" y="0"/>
                </a:lnTo>
                <a:close/>
                <a:moveTo>
                  <a:pt x="53" y="170"/>
                </a:moveTo>
                <a:cubicBezTo>
                  <a:pt x="117" y="170"/>
                  <a:pt x="117" y="170"/>
                  <a:pt x="117" y="170"/>
                </a:cubicBezTo>
                <a:cubicBezTo>
                  <a:pt x="117" y="76"/>
                  <a:pt x="117" y="76"/>
                  <a:pt x="117" y="76"/>
                </a:cubicBezTo>
                <a:cubicBezTo>
                  <a:pt x="112" y="84"/>
                  <a:pt x="108" y="92"/>
                  <a:pt x="103" y="100"/>
                </a:cubicBezTo>
                <a:cubicBezTo>
                  <a:pt x="97" y="109"/>
                  <a:pt x="92" y="117"/>
                  <a:pt x="86" y="125"/>
                </a:cubicBezTo>
                <a:cubicBezTo>
                  <a:pt x="81" y="133"/>
                  <a:pt x="75" y="141"/>
                  <a:pt x="69" y="148"/>
                </a:cubicBezTo>
                <a:cubicBezTo>
                  <a:pt x="64" y="156"/>
                  <a:pt x="58" y="163"/>
                  <a:pt x="53" y="170"/>
                </a:cubicBezTo>
                <a:close/>
              </a:path>
            </a:pathLst>
          </a:custGeom>
          <a:solidFill>
            <a:srgbClr val="F7F7F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5" name="Google Shape;165;p16"/>
          <p:cNvSpPr txBox="1"/>
          <p:nvPr/>
        </p:nvSpPr>
        <p:spPr>
          <a:xfrm>
            <a:off x="7369263" y="4681606"/>
            <a:ext cx="43332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rPr>
              <a:t>Q&amp;A</a:t>
            </a:r>
            <a:endParaRPr>
              <a:solidFill>
                <a:schemeClr val="accent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6" name="Google Shape;166;p16"/>
          <p:cNvSpPr/>
          <p:nvPr/>
        </p:nvSpPr>
        <p:spPr>
          <a:xfrm>
            <a:off x="6495907" y="4747911"/>
            <a:ext cx="651900" cy="6519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7" name="Google Shape;167;p16"/>
          <p:cNvSpPr/>
          <p:nvPr/>
        </p:nvSpPr>
        <p:spPr>
          <a:xfrm>
            <a:off x="6708538" y="4746457"/>
            <a:ext cx="442251" cy="653080"/>
          </a:xfrm>
          <a:custGeom>
            <a:rect b="b" l="l" r="r" t="t"/>
            <a:pathLst>
              <a:path extrusionOk="0" h="278" w="189">
                <a:moveTo>
                  <a:pt x="189" y="184"/>
                </a:moveTo>
                <a:cubicBezTo>
                  <a:pt x="189" y="197"/>
                  <a:pt x="187" y="209"/>
                  <a:pt x="182" y="221"/>
                </a:cubicBezTo>
                <a:cubicBezTo>
                  <a:pt x="178" y="232"/>
                  <a:pt x="171" y="242"/>
                  <a:pt x="163" y="251"/>
                </a:cubicBezTo>
                <a:cubicBezTo>
                  <a:pt x="155" y="259"/>
                  <a:pt x="145" y="266"/>
                  <a:pt x="133" y="270"/>
                </a:cubicBezTo>
                <a:cubicBezTo>
                  <a:pt x="122" y="275"/>
                  <a:pt x="110" y="278"/>
                  <a:pt x="96" y="278"/>
                </a:cubicBezTo>
                <a:cubicBezTo>
                  <a:pt x="81" y="278"/>
                  <a:pt x="68" y="275"/>
                  <a:pt x="56" y="269"/>
                </a:cubicBezTo>
                <a:cubicBezTo>
                  <a:pt x="44" y="264"/>
                  <a:pt x="34" y="255"/>
                  <a:pt x="25" y="245"/>
                </a:cubicBezTo>
                <a:cubicBezTo>
                  <a:pt x="17" y="234"/>
                  <a:pt x="11" y="221"/>
                  <a:pt x="6" y="206"/>
                </a:cubicBezTo>
                <a:cubicBezTo>
                  <a:pt x="2" y="190"/>
                  <a:pt x="0" y="172"/>
                  <a:pt x="0" y="153"/>
                </a:cubicBezTo>
                <a:cubicBezTo>
                  <a:pt x="0" y="130"/>
                  <a:pt x="3" y="109"/>
                  <a:pt x="8" y="90"/>
                </a:cubicBezTo>
                <a:cubicBezTo>
                  <a:pt x="14" y="71"/>
                  <a:pt x="22" y="55"/>
                  <a:pt x="33" y="42"/>
                </a:cubicBezTo>
                <a:cubicBezTo>
                  <a:pt x="43" y="28"/>
                  <a:pt x="56" y="18"/>
                  <a:pt x="71" y="11"/>
                </a:cubicBezTo>
                <a:cubicBezTo>
                  <a:pt x="86" y="3"/>
                  <a:pt x="103" y="0"/>
                  <a:pt x="122" y="0"/>
                </a:cubicBezTo>
                <a:cubicBezTo>
                  <a:pt x="142" y="0"/>
                  <a:pt x="159" y="2"/>
                  <a:pt x="170" y="7"/>
                </a:cubicBezTo>
                <a:cubicBezTo>
                  <a:pt x="170" y="56"/>
                  <a:pt x="170" y="56"/>
                  <a:pt x="170" y="56"/>
                </a:cubicBezTo>
                <a:cubicBezTo>
                  <a:pt x="156" y="49"/>
                  <a:pt x="142" y="45"/>
                  <a:pt x="125" y="45"/>
                </a:cubicBezTo>
                <a:cubicBezTo>
                  <a:pt x="115" y="45"/>
                  <a:pt x="106" y="47"/>
                  <a:pt x="98" y="51"/>
                </a:cubicBezTo>
                <a:cubicBezTo>
                  <a:pt x="90" y="55"/>
                  <a:pt x="83" y="60"/>
                  <a:pt x="77" y="67"/>
                </a:cubicBezTo>
                <a:cubicBezTo>
                  <a:pt x="72" y="74"/>
                  <a:pt x="67" y="83"/>
                  <a:pt x="64" y="93"/>
                </a:cubicBezTo>
                <a:cubicBezTo>
                  <a:pt x="60" y="103"/>
                  <a:pt x="59" y="114"/>
                  <a:pt x="58" y="127"/>
                </a:cubicBezTo>
                <a:cubicBezTo>
                  <a:pt x="59" y="127"/>
                  <a:pt x="59" y="127"/>
                  <a:pt x="59" y="127"/>
                </a:cubicBezTo>
                <a:cubicBezTo>
                  <a:pt x="72" y="109"/>
                  <a:pt x="91" y="100"/>
                  <a:pt x="116" y="100"/>
                </a:cubicBezTo>
                <a:cubicBezTo>
                  <a:pt x="127" y="100"/>
                  <a:pt x="137" y="102"/>
                  <a:pt x="146" y="106"/>
                </a:cubicBezTo>
                <a:cubicBezTo>
                  <a:pt x="155" y="110"/>
                  <a:pt x="163" y="116"/>
                  <a:pt x="169" y="123"/>
                </a:cubicBezTo>
                <a:cubicBezTo>
                  <a:pt x="175" y="130"/>
                  <a:pt x="180" y="139"/>
                  <a:pt x="184" y="149"/>
                </a:cubicBezTo>
                <a:cubicBezTo>
                  <a:pt x="187" y="160"/>
                  <a:pt x="189" y="171"/>
                  <a:pt x="189" y="184"/>
                </a:cubicBezTo>
                <a:close/>
                <a:moveTo>
                  <a:pt x="131" y="187"/>
                </a:moveTo>
                <a:cubicBezTo>
                  <a:pt x="131" y="158"/>
                  <a:pt x="119" y="144"/>
                  <a:pt x="96" y="144"/>
                </a:cubicBezTo>
                <a:cubicBezTo>
                  <a:pt x="90" y="144"/>
                  <a:pt x="86" y="145"/>
                  <a:pt x="81" y="147"/>
                </a:cubicBezTo>
                <a:cubicBezTo>
                  <a:pt x="77" y="149"/>
                  <a:pt x="73" y="152"/>
                  <a:pt x="70" y="155"/>
                </a:cubicBezTo>
                <a:cubicBezTo>
                  <a:pt x="67" y="159"/>
                  <a:pt x="64" y="163"/>
                  <a:pt x="63" y="168"/>
                </a:cubicBezTo>
                <a:cubicBezTo>
                  <a:pt x="61" y="173"/>
                  <a:pt x="60" y="179"/>
                  <a:pt x="60" y="185"/>
                </a:cubicBezTo>
                <a:cubicBezTo>
                  <a:pt x="60" y="191"/>
                  <a:pt x="61" y="198"/>
                  <a:pt x="63" y="203"/>
                </a:cubicBezTo>
                <a:cubicBezTo>
                  <a:pt x="65" y="209"/>
                  <a:pt x="67" y="214"/>
                  <a:pt x="70" y="218"/>
                </a:cubicBezTo>
                <a:cubicBezTo>
                  <a:pt x="73" y="223"/>
                  <a:pt x="77" y="226"/>
                  <a:pt x="82" y="229"/>
                </a:cubicBezTo>
                <a:cubicBezTo>
                  <a:pt x="86" y="231"/>
                  <a:pt x="91" y="232"/>
                  <a:pt x="96" y="232"/>
                </a:cubicBezTo>
                <a:cubicBezTo>
                  <a:pt x="102" y="232"/>
                  <a:pt x="106" y="231"/>
                  <a:pt x="111" y="229"/>
                </a:cubicBezTo>
                <a:cubicBezTo>
                  <a:pt x="115" y="227"/>
                  <a:pt x="119" y="224"/>
                  <a:pt x="122" y="220"/>
                </a:cubicBezTo>
                <a:cubicBezTo>
                  <a:pt x="125" y="216"/>
                  <a:pt x="127" y="211"/>
                  <a:pt x="129" y="206"/>
                </a:cubicBezTo>
                <a:cubicBezTo>
                  <a:pt x="130" y="200"/>
                  <a:pt x="131" y="194"/>
                  <a:pt x="131" y="18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8" name="Google Shape;168;p16"/>
          <p:cNvSpPr txBox="1"/>
          <p:nvPr/>
        </p:nvSpPr>
        <p:spPr>
          <a:xfrm>
            <a:off x="7303365" y="3619324"/>
            <a:ext cx="43383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Review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70075"/>
        </a:solidFill>
      </p:bgPr>
    </p:bg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7"/>
          <p:cNvSpPr/>
          <p:nvPr/>
        </p:nvSpPr>
        <p:spPr>
          <a:xfrm>
            <a:off x="0" y="911080"/>
            <a:ext cx="6094500" cy="2016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74" name="Google Shape;174;p17"/>
          <p:cNvSpPr txBox="1"/>
          <p:nvPr/>
        </p:nvSpPr>
        <p:spPr>
          <a:xfrm>
            <a:off x="1978153" y="1643748"/>
            <a:ext cx="38490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Fineract</a:t>
            </a:r>
            <a:endParaRPr sz="25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75" name="Google Shape;175;p17"/>
          <p:cNvGrpSpPr/>
          <p:nvPr/>
        </p:nvGrpSpPr>
        <p:grpSpPr>
          <a:xfrm>
            <a:off x="647054" y="1415162"/>
            <a:ext cx="1054894" cy="1056686"/>
            <a:chOff x="609440" y="1247101"/>
            <a:chExt cx="1022779" cy="1024516"/>
          </a:xfrm>
        </p:grpSpPr>
        <p:sp>
          <p:nvSpPr>
            <p:cNvPr id="176" name="Google Shape;176;p17"/>
            <p:cNvSpPr/>
            <p:nvPr/>
          </p:nvSpPr>
          <p:spPr>
            <a:xfrm>
              <a:off x="609440" y="1249625"/>
              <a:ext cx="1020459" cy="1020459"/>
            </a:xfrm>
            <a:prstGeom prst="rect">
              <a:avLst/>
            </a:prstGeom>
            <a:solidFill>
              <a:srgbClr val="D7007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77" name="Google Shape;177;p17"/>
            <p:cNvSpPr/>
            <p:nvPr/>
          </p:nvSpPr>
          <p:spPr>
            <a:xfrm>
              <a:off x="1189815" y="1247101"/>
              <a:ext cx="442404" cy="1024516"/>
            </a:xfrm>
            <a:custGeom>
              <a:rect b="b" l="l" r="r" t="t"/>
              <a:pathLst>
                <a:path extrusionOk="0" h="275" w="117">
                  <a:moveTo>
                    <a:pt x="117" y="0"/>
                  </a:moveTo>
                  <a:cubicBezTo>
                    <a:pt x="117" y="275"/>
                    <a:pt x="117" y="275"/>
                    <a:pt x="117" y="275"/>
                  </a:cubicBezTo>
                  <a:cubicBezTo>
                    <a:pt x="58" y="275"/>
                    <a:pt x="58" y="275"/>
                    <a:pt x="58" y="275"/>
                  </a:cubicBezTo>
                  <a:cubicBezTo>
                    <a:pt x="58" y="67"/>
                    <a:pt x="58" y="67"/>
                    <a:pt x="58" y="67"/>
                  </a:cubicBezTo>
                  <a:cubicBezTo>
                    <a:pt x="54" y="70"/>
                    <a:pt x="51" y="72"/>
                    <a:pt x="46" y="75"/>
                  </a:cubicBezTo>
                  <a:cubicBezTo>
                    <a:pt x="42" y="78"/>
                    <a:pt x="37" y="80"/>
                    <a:pt x="32" y="82"/>
                  </a:cubicBezTo>
                  <a:cubicBezTo>
                    <a:pt x="27" y="84"/>
                    <a:pt x="22" y="86"/>
                    <a:pt x="16" y="87"/>
                  </a:cubicBezTo>
                  <a:cubicBezTo>
                    <a:pt x="11" y="89"/>
                    <a:pt x="6" y="90"/>
                    <a:pt x="0" y="90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16" y="36"/>
                    <a:pt x="30" y="30"/>
                    <a:pt x="44" y="23"/>
                  </a:cubicBezTo>
                  <a:cubicBezTo>
                    <a:pt x="58" y="16"/>
                    <a:pt x="70" y="9"/>
                    <a:pt x="81" y="0"/>
                  </a:cubicBezTo>
                  <a:lnTo>
                    <a:pt x="11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sp>
        <p:nvSpPr>
          <p:cNvPr id="178" name="Google Shape;178;p17"/>
          <p:cNvSpPr/>
          <p:nvPr/>
        </p:nvSpPr>
        <p:spPr>
          <a:xfrm>
            <a:off x="11915056" y="542863"/>
            <a:ext cx="273769" cy="57722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79" name="Google Shape;179;p17"/>
          <p:cNvSpPr/>
          <p:nvPr/>
        </p:nvSpPr>
        <p:spPr>
          <a:xfrm rot="10800000">
            <a:off x="11439547" y="648991"/>
            <a:ext cx="749278" cy="1483865"/>
          </a:xfrm>
          <a:custGeom>
            <a:rect b="b" l="l" r="r" t="t"/>
            <a:pathLst>
              <a:path extrusionOk="0" h="210" w="105">
                <a:moveTo>
                  <a:pt x="0" y="0"/>
                </a:moveTo>
                <a:cubicBezTo>
                  <a:pt x="58" y="0"/>
                  <a:pt x="105" y="47"/>
                  <a:pt x="105" y="105"/>
                </a:cubicBezTo>
                <a:cubicBezTo>
                  <a:pt x="105" y="163"/>
                  <a:pt x="58" y="210"/>
                  <a:pt x="0" y="210"/>
                </a:cubicBezTo>
              </a:path>
            </a:pathLst>
          </a:custGeom>
          <a:noFill/>
          <a:ln cap="flat" cmpd="sng" w="1270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grpSp>
        <p:nvGrpSpPr>
          <p:cNvPr id="180" name="Google Shape;180;p17"/>
          <p:cNvGrpSpPr/>
          <p:nvPr/>
        </p:nvGrpSpPr>
        <p:grpSpPr>
          <a:xfrm>
            <a:off x="9928091" y="386121"/>
            <a:ext cx="609265" cy="133277"/>
            <a:chOff x="-1757363" y="5810251"/>
            <a:chExt cx="1371600" cy="300038"/>
          </a:xfrm>
        </p:grpSpPr>
        <p:sp>
          <p:nvSpPr>
            <p:cNvPr id="181" name="Google Shape;181;p17"/>
            <p:cNvSpPr/>
            <p:nvPr/>
          </p:nvSpPr>
          <p:spPr>
            <a:xfrm>
              <a:off x="-1757363" y="5810251"/>
              <a:ext cx="287338" cy="300038"/>
            </a:xfrm>
            <a:custGeom>
              <a:rect b="b" l="l" r="r" t="t"/>
              <a:pathLst>
                <a:path extrusionOk="0" h="189" w="181">
                  <a:moveTo>
                    <a:pt x="0" y="93"/>
                  </a:moveTo>
                  <a:lnTo>
                    <a:pt x="90" y="189"/>
                  </a:lnTo>
                  <a:lnTo>
                    <a:pt x="181" y="93"/>
                  </a:lnTo>
                  <a:lnTo>
                    <a:pt x="90" y="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82" name="Google Shape;182;p17"/>
            <p:cNvSpPr/>
            <p:nvPr/>
          </p:nvSpPr>
          <p:spPr>
            <a:xfrm>
              <a:off x="-1216026" y="5810251"/>
              <a:ext cx="288925" cy="300038"/>
            </a:xfrm>
            <a:custGeom>
              <a:rect b="b" l="l" r="r" t="t"/>
              <a:pathLst>
                <a:path extrusionOk="0" h="189" w="182">
                  <a:moveTo>
                    <a:pt x="0" y="93"/>
                  </a:moveTo>
                  <a:lnTo>
                    <a:pt x="91" y="189"/>
                  </a:lnTo>
                  <a:lnTo>
                    <a:pt x="182" y="93"/>
                  </a:lnTo>
                  <a:lnTo>
                    <a:pt x="91" y="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83" name="Google Shape;183;p17"/>
            <p:cNvSpPr/>
            <p:nvPr/>
          </p:nvSpPr>
          <p:spPr>
            <a:xfrm>
              <a:off x="-673101" y="5810251"/>
              <a:ext cx="287338" cy="300038"/>
            </a:xfrm>
            <a:custGeom>
              <a:rect b="b" l="l" r="r" t="t"/>
              <a:pathLst>
                <a:path extrusionOk="0" h="189" w="181">
                  <a:moveTo>
                    <a:pt x="0" y="93"/>
                  </a:moveTo>
                  <a:lnTo>
                    <a:pt x="91" y="189"/>
                  </a:lnTo>
                  <a:lnTo>
                    <a:pt x="181" y="93"/>
                  </a:lnTo>
                  <a:lnTo>
                    <a:pt x="91" y="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84" name="Google Shape;184;p17"/>
          <p:cNvGrpSpPr/>
          <p:nvPr/>
        </p:nvGrpSpPr>
        <p:grpSpPr>
          <a:xfrm>
            <a:off x="10232891" y="669150"/>
            <a:ext cx="609265" cy="133277"/>
            <a:chOff x="-1757363" y="5810251"/>
            <a:chExt cx="1371600" cy="300038"/>
          </a:xfrm>
        </p:grpSpPr>
        <p:sp>
          <p:nvSpPr>
            <p:cNvPr id="185" name="Google Shape;185;p17"/>
            <p:cNvSpPr/>
            <p:nvPr/>
          </p:nvSpPr>
          <p:spPr>
            <a:xfrm>
              <a:off x="-1757363" y="5810251"/>
              <a:ext cx="287338" cy="300038"/>
            </a:xfrm>
            <a:custGeom>
              <a:rect b="b" l="l" r="r" t="t"/>
              <a:pathLst>
                <a:path extrusionOk="0" h="189" w="181">
                  <a:moveTo>
                    <a:pt x="0" y="93"/>
                  </a:moveTo>
                  <a:lnTo>
                    <a:pt x="90" y="189"/>
                  </a:lnTo>
                  <a:lnTo>
                    <a:pt x="181" y="93"/>
                  </a:lnTo>
                  <a:lnTo>
                    <a:pt x="90" y="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86" name="Google Shape;186;p17"/>
            <p:cNvSpPr/>
            <p:nvPr/>
          </p:nvSpPr>
          <p:spPr>
            <a:xfrm>
              <a:off x="-1216026" y="5810251"/>
              <a:ext cx="288925" cy="300038"/>
            </a:xfrm>
            <a:custGeom>
              <a:rect b="b" l="l" r="r" t="t"/>
              <a:pathLst>
                <a:path extrusionOk="0" h="189" w="182">
                  <a:moveTo>
                    <a:pt x="0" y="93"/>
                  </a:moveTo>
                  <a:lnTo>
                    <a:pt x="91" y="189"/>
                  </a:lnTo>
                  <a:lnTo>
                    <a:pt x="182" y="93"/>
                  </a:lnTo>
                  <a:lnTo>
                    <a:pt x="91" y="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87" name="Google Shape;187;p17"/>
            <p:cNvSpPr/>
            <p:nvPr/>
          </p:nvSpPr>
          <p:spPr>
            <a:xfrm>
              <a:off x="-673101" y="5810251"/>
              <a:ext cx="287338" cy="300038"/>
            </a:xfrm>
            <a:custGeom>
              <a:rect b="b" l="l" r="r" t="t"/>
              <a:pathLst>
                <a:path extrusionOk="0" h="189" w="181">
                  <a:moveTo>
                    <a:pt x="0" y="93"/>
                  </a:moveTo>
                  <a:lnTo>
                    <a:pt x="91" y="189"/>
                  </a:lnTo>
                  <a:lnTo>
                    <a:pt x="181" y="93"/>
                  </a:lnTo>
                  <a:lnTo>
                    <a:pt x="91" y="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sp>
        <p:nvSpPr>
          <p:cNvPr id="188" name="Google Shape;188;p17"/>
          <p:cNvSpPr/>
          <p:nvPr/>
        </p:nvSpPr>
        <p:spPr>
          <a:xfrm>
            <a:off x="10532641" y="2838346"/>
            <a:ext cx="361800" cy="1184400"/>
          </a:xfrm>
          <a:prstGeom prst="rect">
            <a:avLst/>
          </a:prstGeom>
          <a:noFill/>
          <a:ln cap="flat" cmpd="sng" w="2857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70075">
            <a:alpha val="81130"/>
          </a:srgbClr>
        </a:solidFill>
      </p:bgPr>
    </p:bg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8"/>
          <p:cNvSpPr txBox="1"/>
          <p:nvPr/>
        </p:nvSpPr>
        <p:spPr>
          <a:xfrm>
            <a:off x="799446" y="1011000"/>
            <a:ext cx="6849300" cy="42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What is Fineract?</a:t>
            </a:r>
            <a:endParaRPr b="1" sz="1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1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Fineract is an open-source software platform that provides reliable, cost-effective core banking services for traditional financial institutions and FinTechs.</a:t>
            </a:r>
            <a:endParaRPr sz="1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1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1" lang="en-US"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b="1" lang="en-US"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Why is Fineract important for fintech?</a:t>
            </a:r>
            <a:endParaRPr b="1" sz="1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1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It enables digital financial services, promoting financial inclusion and scalability for FinTechs globally.</a:t>
            </a:r>
            <a:endParaRPr sz="1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1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1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It’s main benefit? </a:t>
            </a:r>
            <a:r>
              <a:rPr lang="en-US"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Flexibility.</a:t>
            </a:r>
            <a:endParaRPr sz="1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1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1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4" name="Google Shape;194;p18"/>
          <p:cNvSpPr/>
          <p:nvPr/>
        </p:nvSpPr>
        <p:spPr>
          <a:xfrm>
            <a:off x="11915056" y="542863"/>
            <a:ext cx="273900" cy="5772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Google Shape;200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3575" y="1328600"/>
            <a:ext cx="8112425" cy="4428549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19"/>
          <p:cNvSpPr txBox="1"/>
          <p:nvPr/>
        </p:nvSpPr>
        <p:spPr>
          <a:xfrm>
            <a:off x="331425" y="351100"/>
            <a:ext cx="6562800" cy="77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latin typeface="Roboto"/>
                <a:ea typeface="Roboto"/>
                <a:cs typeface="Roboto"/>
                <a:sym typeface="Roboto"/>
              </a:rPr>
              <a:t>Apache Fineract features</a:t>
            </a:r>
            <a:endParaRPr b="1" sz="2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2" name="Google Shape;202;p19"/>
          <p:cNvSpPr/>
          <p:nvPr/>
        </p:nvSpPr>
        <p:spPr>
          <a:xfrm>
            <a:off x="9043367" y="978314"/>
            <a:ext cx="2637000" cy="1628400"/>
          </a:xfrm>
          <a:prstGeom prst="roundRect">
            <a:avLst>
              <a:gd fmla="val 346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b="1" lang="en-US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b="1" lang="en-US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System Administration</a:t>
            </a:r>
            <a:endParaRPr b="1"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●"/>
            </a:pPr>
            <a:r>
              <a:rPr lang="en-US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Audit Trail.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●"/>
            </a:pPr>
            <a:r>
              <a:rPr lang="en-US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Roles &amp; Permissions.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●"/>
            </a:pPr>
            <a:r>
              <a:rPr lang="en-US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Maker &amp; Checker.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●"/>
            </a:pPr>
            <a:r>
              <a:rPr lang="en-US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Scheduler jobs.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●"/>
            </a:pPr>
            <a:r>
              <a:rPr lang="en-US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Webhooks.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●"/>
            </a:pPr>
            <a:r>
              <a:rPr lang="en-US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Configurations.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●"/>
            </a:pPr>
            <a:r>
              <a:rPr lang="en-US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2FA.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3" name="Google Shape;203;p19"/>
          <p:cNvSpPr/>
          <p:nvPr/>
        </p:nvSpPr>
        <p:spPr>
          <a:xfrm>
            <a:off x="9043367" y="2728679"/>
            <a:ext cx="2637000" cy="1628400"/>
          </a:xfrm>
          <a:prstGeom prst="roundRect">
            <a:avLst>
              <a:gd fmla="val 346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5000"/>
              <a:buNone/>
            </a:pPr>
            <a:r>
              <a:rPr b="1" lang="en-US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Organization Administration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●"/>
            </a:pPr>
            <a:r>
              <a:rPr lang="en-US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Manage Holidays/Working days.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●"/>
            </a:pPr>
            <a:r>
              <a:rPr lang="en-US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Manage Employees/Offices.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●"/>
            </a:pPr>
            <a:r>
              <a:rPr lang="en-US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Configure loan provision.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●"/>
            </a:pPr>
            <a:r>
              <a:rPr lang="en-US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Currency configurations.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●"/>
            </a:pPr>
            <a:r>
              <a:rPr lang="en-US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Cashier management.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●"/>
            </a:pPr>
            <a:r>
              <a:rPr lang="en-US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Bulk import.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4" name="Google Shape;204;p19"/>
          <p:cNvSpPr/>
          <p:nvPr/>
        </p:nvSpPr>
        <p:spPr>
          <a:xfrm>
            <a:off x="9043367" y="4479044"/>
            <a:ext cx="2637000" cy="1628400"/>
          </a:xfrm>
          <a:prstGeom prst="roundRect">
            <a:avLst>
              <a:gd fmla="val 346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Reporting</a:t>
            </a:r>
            <a:endParaRPr b="1"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●"/>
            </a:pPr>
            <a:r>
              <a:rPr lang="en-US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+30 reports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●"/>
            </a:pPr>
            <a:r>
              <a:rPr lang="en-US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Clients 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●"/>
            </a:pPr>
            <a:r>
              <a:rPr lang="en-US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Savings &amp; Deposits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●"/>
            </a:pPr>
            <a:r>
              <a:rPr lang="en-US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Accounting</a:t>
            </a:r>
            <a:endParaRPr sz="24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2"/>
        </a:solidFill>
      </p:bgPr>
    </p:bg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0"/>
          <p:cNvSpPr/>
          <p:nvPr/>
        </p:nvSpPr>
        <p:spPr>
          <a:xfrm>
            <a:off x="0" y="853480"/>
            <a:ext cx="6094500" cy="2016300"/>
          </a:xfrm>
          <a:prstGeom prst="rect">
            <a:avLst/>
          </a:prstGeom>
          <a:solidFill>
            <a:srgbClr val="2E045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10" name="Google Shape;210;p20"/>
          <p:cNvSpPr txBox="1"/>
          <p:nvPr/>
        </p:nvSpPr>
        <p:spPr>
          <a:xfrm>
            <a:off x="1836175" y="1473900"/>
            <a:ext cx="47943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The </a:t>
            </a:r>
            <a:r>
              <a:rPr b="1" lang="en-US" sz="2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Global </a:t>
            </a:r>
            <a:r>
              <a:rPr b="1" lang="en-US" sz="2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Implementation </a:t>
            </a:r>
            <a:br>
              <a:rPr b="1" lang="en-US" sz="2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b="1" lang="en-US" sz="2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Journey</a:t>
            </a:r>
            <a:br>
              <a:rPr lang="en-US" sz="2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</a:b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1" name="Google Shape;211;p20"/>
          <p:cNvSpPr/>
          <p:nvPr/>
        </p:nvSpPr>
        <p:spPr>
          <a:xfrm>
            <a:off x="11915056" y="542863"/>
            <a:ext cx="273769" cy="5772275"/>
          </a:xfrm>
          <a:prstGeom prst="rect">
            <a:avLst/>
          </a:prstGeom>
          <a:solidFill>
            <a:srgbClr val="2E045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grpSp>
        <p:nvGrpSpPr>
          <p:cNvPr id="212" name="Google Shape;212;p20"/>
          <p:cNvGrpSpPr/>
          <p:nvPr/>
        </p:nvGrpSpPr>
        <p:grpSpPr>
          <a:xfrm>
            <a:off x="646928" y="1338046"/>
            <a:ext cx="1053625" cy="1073607"/>
            <a:chOff x="609440" y="3300232"/>
            <a:chExt cx="1020460" cy="1039813"/>
          </a:xfrm>
        </p:grpSpPr>
        <p:sp>
          <p:nvSpPr>
            <p:cNvPr id="213" name="Google Shape;213;p20"/>
            <p:cNvSpPr/>
            <p:nvPr/>
          </p:nvSpPr>
          <p:spPr>
            <a:xfrm>
              <a:off x="609440" y="3319586"/>
              <a:ext cx="1020459" cy="102045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14" name="Google Shape;214;p20"/>
            <p:cNvSpPr/>
            <p:nvPr/>
          </p:nvSpPr>
          <p:spPr>
            <a:xfrm>
              <a:off x="944100" y="3300232"/>
              <a:ext cx="685800" cy="1039813"/>
            </a:xfrm>
            <a:custGeom>
              <a:rect b="b" l="l" r="r" t="t"/>
              <a:pathLst>
                <a:path extrusionOk="0" h="273" w="179">
                  <a:moveTo>
                    <a:pt x="65" y="224"/>
                  </a:moveTo>
                  <a:cubicBezTo>
                    <a:pt x="179" y="224"/>
                    <a:pt x="179" y="224"/>
                    <a:pt x="179" y="224"/>
                  </a:cubicBezTo>
                  <a:cubicBezTo>
                    <a:pt x="179" y="273"/>
                    <a:pt x="179" y="273"/>
                    <a:pt x="179" y="273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0" y="253"/>
                    <a:pt x="0" y="253"/>
                    <a:pt x="0" y="253"/>
                  </a:cubicBezTo>
                  <a:cubicBezTo>
                    <a:pt x="0" y="239"/>
                    <a:pt x="2" y="227"/>
                    <a:pt x="7" y="216"/>
                  </a:cubicBezTo>
                  <a:cubicBezTo>
                    <a:pt x="12" y="205"/>
                    <a:pt x="17" y="195"/>
                    <a:pt x="24" y="186"/>
                  </a:cubicBezTo>
                  <a:cubicBezTo>
                    <a:pt x="31" y="178"/>
                    <a:pt x="39" y="170"/>
                    <a:pt x="47" y="163"/>
                  </a:cubicBezTo>
                  <a:cubicBezTo>
                    <a:pt x="56" y="157"/>
                    <a:pt x="64" y="151"/>
                    <a:pt x="71" y="145"/>
                  </a:cubicBezTo>
                  <a:cubicBezTo>
                    <a:pt x="79" y="140"/>
                    <a:pt x="86" y="134"/>
                    <a:pt x="92" y="129"/>
                  </a:cubicBezTo>
                  <a:cubicBezTo>
                    <a:pt x="98" y="124"/>
                    <a:pt x="103" y="119"/>
                    <a:pt x="107" y="114"/>
                  </a:cubicBezTo>
                  <a:cubicBezTo>
                    <a:pt x="111" y="109"/>
                    <a:pt x="114" y="104"/>
                    <a:pt x="116" y="98"/>
                  </a:cubicBezTo>
                  <a:cubicBezTo>
                    <a:pt x="118" y="93"/>
                    <a:pt x="119" y="88"/>
                    <a:pt x="119" y="82"/>
                  </a:cubicBezTo>
                  <a:cubicBezTo>
                    <a:pt x="119" y="70"/>
                    <a:pt x="116" y="62"/>
                    <a:pt x="109" y="56"/>
                  </a:cubicBezTo>
                  <a:cubicBezTo>
                    <a:pt x="103" y="50"/>
                    <a:pt x="93" y="47"/>
                    <a:pt x="79" y="47"/>
                  </a:cubicBezTo>
                  <a:cubicBezTo>
                    <a:pt x="56" y="47"/>
                    <a:pt x="34" y="56"/>
                    <a:pt x="13" y="74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36" y="7"/>
                    <a:pt x="63" y="0"/>
                    <a:pt x="92" y="0"/>
                  </a:cubicBezTo>
                  <a:cubicBezTo>
                    <a:pt x="106" y="0"/>
                    <a:pt x="118" y="1"/>
                    <a:pt x="129" y="5"/>
                  </a:cubicBezTo>
                  <a:cubicBezTo>
                    <a:pt x="140" y="9"/>
                    <a:pt x="149" y="14"/>
                    <a:pt x="156" y="20"/>
                  </a:cubicBezTo>
                  <a:cubicBezTo>
                    <a:pt x="164" y="27"/>
                    <a:pt x="170" y="35"/>
                    <a:pt x="173" y="44"/>
                  </a:cubicBezTo>
                  <a:cubicBezTo>
                    <a:pt x="177" y="54"/>
                    <a:pt x="179" y="64"/>
                    <a:pt x="179" y="76"/>
                  </a:cubicBezTo>
                  <a:cubicBezTo>
                    <a:pt x="179" y="88"/>
                    <a:pt x="177" y="99"/>
                    <a:pt x="174" y="109"/>
                  </a:cubicBezTo>
                  <a:cubicBezTo>
                    <a:pt x="170" y="119"/>
                    <a:pt x="165" y="127"/>
                    <a:pt x="158" y="135"/>
                  </a:cubicBezTo>
                  <a:cubicBezTo>
                    <a:pt x="152" y="143"/>
                    <a:pt x="145" y="150"/>
                    <a:pt x="137" y="157"/>
                  </a:cubicBezTo>
                  <a:cubicBezTo>
                    <a:pt x="128" y="163"/>
                    <a:pt x="120" y="170"/>
                    <a:pt x="111" y="176"/>
                  </a:cubicBezTo>
                  <a:cubicBezTo>
                    <a:pt x="105" y="180"/>
                    <a:pt x="99" y="184"/>
                    <a:pt x="94" y="189"/>
                  </a:cubicBezTo>
                  <a:cubicBezTo>
                    <a:pt x="88" y="193"/>
                    <a:pt x="83" y="197"/>
                    <a:pt x="79" y="201"/>
                  </a:cubicBezTo>
                  <a:cubicBezTo>
                    <a:pt x="75" y="205"/>
                    <a:pt x="71" y="209"/>
                    <a:pt x="69" y="213"/>
                  </a:cubicBezTo>
                  <a:cubicBezTo>
                    <a:pt x="66" y="217"/>
                    <a:pt x="65" y="220"/>
                    <a:pt x="65" y="22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E0675">
            <a:alpha val="83020"/>
          </a:srgbClr>
        </a:solidFill>
      </p:bgPr>
    </p:bg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1"/>
          <p:cNvSpPr/>
          <p:nvPr/>
        </p:nvSpPr>
        <p:spPr>
          <a:xfrm>
            <a:off x="4024956" y="1478100"/>
            <a:ext cx="3901798" cy="3901798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21" name="Google Shape;221;p21"/>
          <p:cNvSpPr/>
          <p:nvPr/>
        </p:nvSpPr>
        <p:spPr>
          <a:xfrm>
            <a:off x="6072681" y="2013736"/>
            <a:ext cx="1316014" cy="1318735"/>
          </a:xfrm>
          <a:custGeom>
            <a:rect b="b" l="l" r="r" t="t"/>
            <a:pathLst>
              <a:path extrusionOk="0" h="407" w="407">
                <a:moveTo>
                  <a:pt x="279" y="407"/>
                </a:moveTo>
                <a:cubicBezTo>
                  <a:pt x="407" y="407"/>
                  <a:pt x="407" y="407"/>
                  <a:pt x="407" y="407"/>
                </a:cubicBezTo>
                <a:cubicBezTo>
                  <a:pt x="393" y="189"/>
                  <a:pt x="218" y="14"/>
                  <a:pt x="0" y="0"/>
                </a:cubicBezTo>
                <a:cubicBezTo>
                  <a:pt x="0" y="128"/>
                  <a:pt x="0" y="128"/>
                  <a:pt x="0" y="128"/>
                </a:cubicBezTo>
                <a:cubicBezTo>
                  <a:pt x="147" y="142"/>
                  <a:pt x="265" y="260"/>
                  <a:pt x="279" y="40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22" name="Google Shape;222;p21"/>
          <p:cNvSpPr/>
          <p:nvPr/>
        </p:nvSpPr>
        <p:spPr>
          <a:xfrm>
            <a:off x="4563417" y="2013736"/>
            <a:ext cx="1317373" cy="1318735"/>
          </a:xfrm>
          <a:custGeom>
            <a:rect b="b" l="l" r="r" t="t"/>
            <a:pathLst>
              <a:path extrusionOk="0" h="407" w="407">
                <a:moveTo>
                  <a:pt x="407" y="128"/>
                </a:moveTo>
                <a:cubicBezTo>
                  <a:pt x="407" y="0"/>
                  <a:pt x="407" y="0"/>
                  <a:pt x="407" y="0"/>
                </a:cubicBezTo>
                <a:cubicBezTo>
                  <a:pt x="189" y="14"/>
                  <a:pt x="14" y="189"/>
                  <a:pt x="0" y="407"/>
                </a:cubicBezTo>
                <a:cubicBezTo>
                  <a:pt x="128" y="407"/>
                  <a:pt x="128" y="407"/>
                  <a:pt x="128" y="407"/>
                </a:cubicBezTo>
                <a:cubicBezTo>
                  <a:pt x="142" y="260"/>
                  <a:pt x="260" y="142"/>
                  <a:pt x="407" y="128"/>
                </a:cubicBezTo>
                <a:close/>
              </a:path>
            </a:pathLst>
          </a:custGeom>
          <a:solidFill>
            <a:srgbClr val="D7007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23" name="Google Shape;223;p21"/>
          <p:cNvSpPr/>
          <p:nvPr/>
        </p:nvSpPr>
        <p:spPr>
          <a:xfrm>
            <a:off x="6072681" y="3523000"/>
            <a:ext cx="1316014" cy="1321457"/>
          </a:xfrm>
          <a:custGeom>
            <a:rect b="b" l="l" r="r" t="t"/>
            <a:pathLst>
              <a:path extrusionOk="0" h="408" w="407">
                <a:moveTo>
                  <a:pt x="0" y="279"/>
                </a:moveTo>
                <a:cubicBezTo>
                  <a:pt x="0" y="408"/>
                  <a:pt x="0" y="408"/>
                  <a:pt x="0" y="408"/>
                </a:cubicBezTo>
                <a:cubicBezTo>
                  <a:pt x="218" y="393"/>
                  <a:pt x="393" y="219"/>
                  <a:pt x="407" y="0"/>
                </a:cubicBezTo>
                <a:cubicBezTo>
                  <a:pt x="279" y="0"/>
                  <a:pt x="279" y="0"/>
                  <a:pt x="279" y="0"/>
                </a:cubicBezTo>
                <a:cubicBezTo>
                  <a:pt x="265" y="148"/>
                  <a:pt x="147" y="265"/>
                  <a:pt x="0" y="279"/>
                </a:cubicBezTo>
                <a:close/>
              </a:path>
            </a:pathLst>
          </a:custGeom>
          <a:solidFill>
            <a:srgbClr val="2E119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24" name="Google Shape;224;p21"/>
          <p:cNvSpPr/>
          <p:nvPr/>
        </p:nvSpPr>
        <p:spPr>
          <a:xfrm>
            <a:off x="4563417" y="3523000"/>
            <a:ext cx="1317373" cy="1321457"/>
          </a:xfrm>
          <a:custGeom>
            <a:rect b="b" l="l" r="r" t="t"/>
            <a:pathLst>
              <a:path extrusionOk="0" h="408" w="407">
                <a:moveTo>
                  <a:pt x="128" y="0"/>
                </a:moveTo>
                <a:cubicBezTo>
                  <a:pt x="0" y="0"/>
                  <a:pt x="0" y="0"/>
                  <a:pt x="0" y="0"/>
                </a:cubicBezTo>
                <a:cubicBezTo>
                  <a:pt x="14" y="219"/>
                  <a:pt x="189" y="393"/>
                  <a:pt x="407" y="408"/>
                </a:cubicBezTo>
                <a:cubicBezTo>
                  <a:pt x="407" y="279"/>
                  <a:pt x="407" y="279"/>
                  <a:pt x="407" y="279"/>
                </a:cubicBezTo>
                <a:cubicBezTo>
                  <a:pt x="260" y="265"/>
                  <a:pt x="142" y="148"/>
                  <a:pt x="128" y="0"/>
                </a:cubicBezTo>
                <a:close/>
              </a:path>
            </a:pathLst>
          </a:custGeom>
          <a:solidFill>
            <a:srgbClr val="10786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25" name="Google Shape;225;p21"/>
          <p:cNvSpPr txBox="1"/>
          <p:nvPr/>
        </p:nvSpPr>
        <p:spPr>
          <a:xfrm>
            <a:off x="7794862" y="1836084"/>
            <a:ext cx="26163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2. </a:t>
            </a:r>
            <a:r>
              <a:rPr b="1" lang="en-US"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Implementation </a:t>
            </a:r>
            <a:br>
              <a:rPr b="1" lang="en-US"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b="1" lang="en-US"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design</a:t>
            </a:r>
            <a:r>
              <a:rPr lang="en-US" sz="2000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</a:t>
            </a:r>
            <a:endParaRPr/>
          </a:p>
        </p:txBody>
      </p:sp>
      <p:sp>
        <p:nvSpPr>
          <p:cNvPr id="226" name="Google Shape;226;p21"/>
          <p:cNvSpPr txBox="1"/>
          <p:nvPr/>
        </p:nvSpPr>
        <p:spPr>
          <a:xfrm>
            <a:off x="7794852" y="4464770"/>
            <a:ext cx="26163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3. </a:t>
            </a:r>
            <a:r>
              <a:rPr b="1" lang="en-US"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Development</a:t>
            </a:r>
            <a:br>
              <a:rPr b="1" lang="en-US"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b="1" lang="en-US"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 &amp; QA</a:t>
            </a:r>
            <a:endParaRPr b="1" sz="1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7" name="Google Shape;227;p21"/>
          <p:cNvSpPr txBox="1"/>
          <p:nvPr/>
        </p:nvSpPr>
        <p:spPr>
          <a:xfrm>
            <a:off x="1106638" y="4464771"/>
            <a:ext cx="29328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4. </a:t>
            </a:r>
            <a:r>
              <a:rPr b="1" lang="en-US"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Deployment </a:t>
            </a:r>
            <a:br>
              <a:rPr b="1" lang="en-US"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b="1" lang="en-US"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&amp; Go-live</a:t>
            </a:r>
            <a:endParaRPr sz="2000">
              <a:solidFill>
                <a:schemeClr val="accent3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28" name="Google Shape;228;p21"/>
          <p:cNvSpPr txBox="1"/>
          <p:nvPr/>
        </p:nvSpPr>
        <p:spPr>
          <a:xfrm>
            <a:off x="1009150" y="1836075"/>
            <a:ext cx="31278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1. </a:t>
            </a:r>
            <a:r>
              <a:rPr b="1" lang="en-US"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Requirements gathering &amp; gap analysis</a:t>
            </a:r>
            <a:r>
              <a:rPr lang="en-US" sz="2000">
                <a:solidFill>
                  <a:schemeClr val="accent5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.</a:t>
            </a:r>
            <a:endParaRPr/>
          </a:p>
        </p:txBody>
      </p:sp>
      <p:sp>
        <p:nvSpPr>
          <p:cNvPr id="229" name="Google Shape;229;p21"/>
          <p:cNvSpPr/>
          <p:nvPr/>
        </p:nvSpPr>
        <p:spPr>
          <a:xfrm>
            <a:off x="4222275" y="1746582"/>
            <a:ext cx="1009411" cy="100941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30" name="Google Shape;230;p21"/>
          <p:cNvSpPr/>
          <p:nvPr/>
        </p:nvSpPr>
        <p:spPr>
          <a:xfrm>
            <a:off x="6736451" y="1822207"/>
            <a:ext cx="1009500" cy="10095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31" name="Google Shape;231;p21"/>
          <p:cNvSpPr/>
          <p:nvPr/>
        </p:nvSpPr>
        <p:spPr>
          <a:xfrm>
            <a:off x="4205713" y="4101871"/>
            <a:ext cx="1009411" cy="1009411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32" name="Google Shape;232;p21"/>
          <p:cNvSpPr/>
          <p:nvPr/>
        </p:nvSpPr>
        <p:spPr>
          <a:xfrm>
            <a:off x="6736451" y="4101871"/>
            <a:ext cx="1009411" cy="100941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pic>
        <p:nvPicPr>
          <p:cNvPr id="233" name="Google Shape;233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56939" y="1937766"/>
            <a:ext cx="540050" cy="54004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49538" y="1935331"/>
            <a:ext cx="783228" cy="783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71114" y="4336562"/>
            <a:ext cx="540049" cy="540047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21"/>
          <p:cNvSpPr txBox="1"/>
          <p:nvPr/>
        </p:nvSpPr>
        <p:spPr>
          <a:xfrm>
            <a:off x="380625" y="252675"/>
            <a:ext cx="6431400" cy="63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Project lifecycle</a:t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7" name="Google Shape;237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495628" y="4391772"/>
            <a:ext cx="429600" cy="429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2F2F2">
            <a:alpha val="49803"/>
          </a:srgbClr>
        </a:solidFill>
      </p:bgPr>
    </p:bg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2" name="Google Shape;242;p22"/>
          <p:cNvGrpSpPr/>
          <p:nvPr/>
        </p:nvGrpSpPr>
        <p:grpSpPr>
          <a:xfrm>
            <a:off x="5371917" y="1215938"/>
            <a:ext cx="1642320" cy="2059349"/>
            <a:chOff x="-3270250" y="2120900"/>
            <a:chExt cx="1212850" cy="1520825"/>
          </a:xfrm>
        </p:grpSpPr>
        <p:sp>
          <p:nvSpPr>
            <p:cNvPr id="243" name="Google Shape;243;p22"/>
            <p:cNvSpPr/>
            <p:nvPr/>
          </p:nvSpPr>
          <p:spPr>
            <a:xfrm>
              <a:off x="-2293937" y="2554288"/>
              <a:ext cx="44450" cy="11112"/>
            </a:xfrm>
            <a:custGeom>
              <a:rect b="b" l="l" r="r" t="t"/>
              <a:pathLst>
                <a:path extrusionOk="0" h="3" w="12">
                  <a:moveTo>
                    <a:pt x="0" y="3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44" name="Google Shape;244;p22"/>
            <p:cNvSpPr/>
            <p:nvPr/>
          </p:nvSpPr>
          <p:spPr>
            <a:xfrm>
              <a:off x="-2998788" y="2551113"/>
              <a:ext cx="941388" cy="1090612"/>
            </a:xfrm>
            <a:custGeom>
              <a:rect b="b" l="l" r="r" t="t"/>
              <a:pathLst>
                <a:path extrusionOk="0" h="289" w="250">
                  <a:moveTo>
                    <a:pt x="199" y="1"/>
                  </a:moveTo>
                  <a:cubicBezTo>
                    <a:pt x="187" y="4"/>
                    <a:pt x="187" y="4"/>
                    <a:pt x="187" y="4"/>
                  </a:cubicBezTo>
                  <a:cubicBezTo>
                    <a:pt x="158" y="12"/>
                    <a:pt x="158" y="12"/>
                    <a:pt x="158" y="12"/>
                  </a:cubicBezTo>
                  <a:cubicBezTo>
                    <a:pt x="154" y="13"/>
                    <a:pt x="151" y="16"/>
                    <a:pt x="149" y="19"/>
                  </a:cubicBezTo>
                  <a:cubicBezTo>
                    <a:pt x="116" y="72"/>
                    <a:pt x="116" y="72"/>
                    <a:pt x="116" y="72"/>
                  </a:cubicBezTo>
                  <a:cubicBezTo>
                    <a:pt x="90" y="85"/>
                    <a:pt x="90" y="85"/>
                    <a:pt x="90" y="85"/>
                  </a:cubicBezTo>
                  <a:cubicBezTo>
                    <a:pt x="86" y="87"/>
                    <a:pt x="83" y="93"/>
                    <a:pt x="85" y="98"/>
                  </a:cubicBezTo>
                  <a:cubicBezTo>
                    <a:pt x="88" y="112"/>
                    <a:pt x="88" y="112"/>
                    <a:pt x="88" y="112"/>
                  </a:cubicBezTo>
                  <a:cubicBezTo>
                    <a:pt x="90" y="118"/>
                    <a:pt x="98" y="122"/>
                    <a:pt x="103" y="118"/>
                  </a:cubicBezTo>
                  <a:cubicBezTo>
                    <a:pt x="105" y="117"/>
                    <a:pt x="105" y="117"/>
                    <a:pt x="105" y="117"/>
                  </a:cubicBezTo>
                  <a:cubicBezTo>
                    <a:pt x="109" y="114"/>
                    <a:pt x="115" y="115"/>
                    <a:pt x="118" y="119"/>
                  </a:cubicBezTo>
                  <a:cubicBezTo>
                    <a:pt x="127" y="133"/>
                    <a:pt x="127" y="133"/>
                    <a:pt x="127" y="133"/>
                  </a:cubicBezTo>
                  <a:cubicBezTo>
                    <a:pt x="131" y="138"/>
                    <a:pt x="138" y="138"/>
                    <a:pt x="140" y="132"/>
                  </a:cubicBezTo>
                  <a:cubicBezTo>
                    <a:pt x="151" y="112"/>
                    <a:pt x="151" y="112"/>
                    <a:pt x="151" y="112"/>
                  </a:cubicBezTo>
                  <a:cubicBezTo>
                    <a:pt x="153" y="109"/>
                    <a:pt x="153" y="104"/>
                    <a:pt x="151" y="101"/>
                  </a:cubicBezTo>
                  <a:cubicBezTo>
                    <a:pt x="146" y="93"/>
                    <a:pt x="146" y="93"/>
                    <a:pt x="146" y="93"/>
                  </a:cubicBezTo>
                  <a:cubicBezTo>
                    <a:pt x="173" y="52"/>
                    <a:pt x="173" y="52"/>
                    <a:pt x="173" y="52"/>
                  </a:cubicBezTo>
                  <a:cubicBezTo>
                    <a:pt x="174" y="50"/>
                    <a:pt x="176" y="49"/>
                    <a:pt x="179" y="50"/>
                  </a:cubicBezTo>
                  <a:cubicBezTo>
                    <a:pt x="183" y="51"/>
                    <a:pt x="185" y="57"/>
                    <a:pt x="182" y="61"/>
                  </a:cubicBezTo>
                  <a:cubicBezTo>
                    <a:pt x="171" y="75"/>
                    <a:pt x="171" y="75"/>
                    <a:pt x="171" y="75"/>
                  </a:cubicBezTo>
                  <a:cubicBezTo>
                    <a:pt x="169" y="77"/>
                    <a:pt x="168" y="80"/>
                    <a:pt x="169" y="83"/>
                  </a:cubicBezTo>
                  <a:cubicBezTo>
                    <a:pt x="172" y="98"/>
                    <a:pt x="172" y="98"/>
                    <a:pt x="172" y="98"/>
                  </a:cubicBezTo>
                  <a:cubicBezTo>
                    <a:pt x="173" y="102"/>
                    <a:pt x="177" y="105"/>
                    <a:pt x="181" y="104"/>
                  </a:cubicBezTo>
                  <a:cubicBezTo>
                    <a:pt x="202" y="101"/>
                    <a:pt x="202" y="101"/>
                    <a:pt x="202" y="101"/>
                  </a:cubicBezTo>
                  <a:cubicBezTo>
                    <a:pt x="205" y="101"/>
                    <a:pt x="210" y="103"/>
                    <a:pt x="210" y="106"/>
                  </a:cubicBezTo>
                  <a:cubicBezTo>
                    <a:pt x="209" y="110"/>
                    <a:pt x="200" y="113"/>
                    <a:pt x="194" y="114"/>
                  </a:cubicBezTo>
                  <a:cubicBezTo>
                    <a:pt x="190" y="114"/>
                    <a:pt x="187" y="116"/>
                    <a:pt x="185" y="120"/>
                  </a:cubicBezTo>
                  <a:cubicBezTo>
                    <a:pt x="173" y="140"/>
                    <a:pt x="173" y="140"/>
                    <a:pt x="173" y="140"/>
                  </a:cubicBezTo>
                  <a:cubicBezTo>
                    <a:pt x="171" y="143"/>
                    <a:pt x="168" y="146"/>
                    <a:pt x="164" y="146"/>
                  </a:cubicBezTo>
                  <a:cubicBezTo>
                    <a:pt x="131" y="154"/>
                    <a:pt x="131" y="154"/>
                    <a:pt x="131" y="154"/>
                  </a:cubicBezTo>
                  <a:cubicBezTo>
                    <a:pt x="128" y="154"/>
                    <a:pt x="125" y="153"/>
                    <a:pt x="123" y="150"/>
                  </a:cubicBezTo>
                  <a:cubicBezTo>
                    <a:pt x="111" y="129"/>
                    <a:pt x="111" y="129"/>
                    <a:pt x="111" y="129"/>
                  </a:cubicBezTo>
                  <a:cubicBezTo>
                    <a:pt x="111" y="128"/>
                    <a:pt x="109" y="128"/>
                    <a:pt x="108" y="129"/>
                  </a:cubicBezTo>
                  <a:cubicBezTo>
                    <a:pt x="100" y="134"/>
                    <a:pt x="100" y="134"/>
                    <a:pt x="100" y="134"/>
                  </a:cubicBezTo>
                  <a:cubicBezTo>
                    <a:pt x="99" y="135"/>
                    <a:pt x="99" y="136"/>
                    <a:pt x="99" y="137"/>
                  </a:cubicBezTo>
                  <a:cubicBezTo>
                    <a:pt x="105" y="156"/>
                    <a:pt x="105" y="156"/>
                    <a:pt x="105" y="156"/>
                  </a:cubicBezTo>
                  <a:cubicBezTo>
                    <a:pt x="105" y="159"/>
                    <a:pt x="104" y="162"/>
                    <a:pt x="101" y="162"/>
                  </a:cubicBezTo>
                  <a:cubicBezTo>
                    <a:pt x="89" y="165"/>
                    <a:pt x="89" y="165"/>
                    <a:pt x="89" y="165"/>
                  </a:cubicBezTo>
                  <a:cubicBezTo>
                    <a:pt x="89" y="165"/>
                    <a:pt x="88" y="166"/>
                    <a:pt x="88" y="166"/>
                  </a:cubicBezTo>
                  <a:cubicBezTo>
                    <a:pt x="48" y="197"/>
                    <a:pt x="48" y="197"/>
                    <a:pt x="48" y="197"/>
                  </a:cubicBezTo>
                  <a:cubicBezTo>
                    <a:pt x="47" y="198"/>
                    <a:pt x="46" y="198"/>
                    <a:pt x="46" y="198"/>
                  </a:cubicBezTo>
                  <a:cubicBezTo>
                    <a:pt x="39" y="200"/>
                    <a:pt x="39" y="200"/>
                    <a:pt x="39" y="200"/>
                  </a:cubicBezTo>
                  <a:cubicBezTo>
                    <a:pt x="35" y="201"/>
                    <a:pt x="34" y="206"/>
                    <a:pt x="37" y="209"/>
                  </a:cubicBezTo>
                  <a:cubicBezTo>
                    <a:pt x="47" y="220"/>
                    <a:pt x="47" y="220"/>
                    <a:pt x="47" y="220"/>
                  </a:cubicBezTo>
                  <a:cubicBezTo>
                    <a:pt x="49" y="222"/>
                    <a:pt x="49" y="223"/>
                    <a:pt x="49" y="225"/>
                  </a:cubicBezTo>
                  <a:cubicBezTo>
                    <a:pt x="47" y="235"/>
                    <a:pt x="47" y="235"/>
                    <a:pt x="47" y="235"/>
                  </a:cubicBezTo>
                  <a:cubicBezTo>
                    <a:pt x="47" y="237"/>
                    <a:pt x="45" y="235"/>
                    <a:pt x="42" y="235"/>
                  </a:cubicBezTo>
                  <a:cubicBezTo>
                    <a:pt x="6" y="235"/>
                    <a:pt x="6" y="235"/>
                    <a:pt x="6" y="235"/>
                  </a:cubicBezTo>
                  <a:cubicBezTo>
                    <a:pt x="4" y="235"/>
                    <a:pt x="0" y="246"/>
                    <a:pt x="0" y="249"/>
                  </a:cubicBezTo>
                  <a:cubicBezTo>
                    <a:pt x="0" y="275"/>
                    <a:pt x="0" y="275"/>
                    <a:pt x="0" y="275"/>
                  </a:cubicBezTo>
                  <a:cubicBezTo>
                    <a:pt x="0" y="278"/>
                    <a:pt x="2" y="280"/>
                    <a:pt x="4" y="280"/>
                  </a:cubicBezTo>
                  <a:cubicBezTo>
                    <a:pt x="19" y="288"/>
                    <a:pt x="19" y="288"/>
                    <a:pt x="19" y="288"/>
                  </a:cubicBezTo>
                  <a:cubicBezTo>
                    <a:pt x="20" y="289"/>
                    <a:pt x="21" y="289"/>
                    <a:pt x="22" y="289"/>
                  </a:cubicBezTo>
                  <a:cubicBezTo>
                    <a:pt x="43" y="284"/>
                    <a:pt x="43" y="284"/>
                    <a:pt x="43" y="284"/>
                  </a:cubicBezTo>
                  <a:cubicBezTo>
                    <a:pt x="44" y="284"/>
                    <a:pt x="45" y="283"/>
                    <a:pt x="46" y="283"/>
                  </a:cubicBezTo>
                  <a:cubicBezTo>
                    <a:pt x="55" y="273"/>
                    <a:pt x="55" y="273"/>
                    <a:pt x="55" y="273"/>
                  </a:cubicBezTo>
                  <a:cubicBezTo>
                    <a:pt x="55" y="272"/>
                    <a:pt x="56" y="271"/>
                    <a:pt x="56" y="270"/>
                  </a:cubicBezTo>
                  <a:cubicBezTo>
                    <a:pt x="58" y="264"/>
                    <a:pt x="58" y="264"/>
                    <a:pt x="58" y="264"/>
                  </a:cubicBezTo>
                  <a:cubicBezTo>
                    <a:pt x="59" y="261"/>
                    <a:pt x="61" y="258"/>
                    <a:pt x="63" y="255"/>
                  </a:cubicBezTo>
                  <a:cubicBezTo>
                    <a:pt x="71" y="244"/>
                    <a:pt x="71" y="244"/>
                    <a:pt x="71" y="244"/>
                  </a:cubicBezTo>
                  <a:cubicBezTo>
                    <a:pt x="74" y="241"/>
                    <a:pt x="78" y="235"/>
                    <a:pt x="82" y="235"/>
                  </a:cubicBezTo>
                  <a:cubicBezTo>
                    <a:pt x="86" y="235"/>
                    <a:pt x="86" y="235"/>
                    <a:pt x="86" y="235"/>
                  </a:cubicBezTo>
                  <a:cubicBezTo>
                    <a:pt x="90" y="235"/>
                    <a:pt x="93" y="238"/>
                    <a:pt x="96" y="236"/>
                  </a:cubicBezTo>
                  <a:cubicBezTo>
                    <a:pt x="100" y="235"/>
                    <a:pt x="100" y="235"/>
                    <a:pt x="100" y="235"/>
                  </a:cubicBezTo>
                  <a:cubicBezTo>
                    <a:pt x="102" y="233"/>
                    <a:pt x="105" y="234"/>
                    <a:pt x="108" y="236"/>
                  </a:cubicBezTo>
                  <a:cubicBezTo>
                    <a:pt x="133" y="257"/>
                    <a:pt x="133" y="257"/>
                    <a:pt x="133" y="257"/>
                  </a:cubicBezTo>
                  <a:cubicBezTo>
                    <a:pt x="140" y="261"/>
                    <a:pt x="139" y="267"/>
                    <a:pt x="138" y="270"/>
                  </a:cubicBezTo>
                  <a:cubicBezTo>
                    <a:pt x="137" y="272"/>
                    <a:pt x="137" y="272"/>
                    <a:pt x="137" y="272"/>
                  </a:cubicBezTo>
                  <a:cubicBezTo>
                    <a:pt x="137" y="273"/>
                    <a:pt x="137" y="275"/>
                    <a:pt x="138" y="276"/>
                  </a:cubicBezTo>
                  <a:cubicBezTo>
                    <a:pt x="139" y="276"/>
                    <a:pt x="141" y="276"/>
                    <a:pt x="142" y="275"/>
                  </a:cubicBezTo>
                  <a:cubicBezTo>
                    <a:pt x="144" y="270"/>
                    <a:pt x="144" y="270"/>
                    <a:pt x="144" y="270"/>
                  </a:cubicBezTo>
                  <a:cubicBezTo>
                    <a:pt x="146" y="268"/>
                    <a:pt x="146" y="266"/>
                    <a:pt x="145" y="263"/>
                  </a:cubicBezTo>
                  <a:cubicBezTo>
                    <a:pt x="143" y="259"/>
                    <a:pt x="143" y="259"/>
                    <a:pt x="143" y="259"/>
                  </a:cubicBezTo>
                  <a:cubicBezTo>
                    <a:pt x="145" y="258"/>
                    <a:pt x="145" y="258"/>
                    <a:pt x="145" y="258"/>
                  </a:cubicBezTo>
                  <a:cubicBezTo>
                    <a:pt x="149" y="261"/>
                    <a:pt x="149" y="261"/>
                    <a:pt x="149" y="261"/>
                  </a:cubicBezTo>
                  <a:cubicBezTo>
                    <a:pt x="149" y="261"/>
                    <a:pt x="151" y="261"/>
                    <a:pt x="151" y="260"/>
                  </a:cubicBezTo>
                  <a:cubicBezTo>
                    <a:pt x="152" y="260"/>
                    <a:pt x="151" y="258"/>
                    <a:pt x="151" y="258"/>
                  </a:cubicBezTo>
                  <a:cubicBezTo>
                    <a:pt x="147" y="254"/>
                    <a:pt x="147" y="254"/>
                    <a:pt x="147" y="254"/>
                  </a:cubicBezTo>
                  <a:cubicBezTo>
                    <a:pt x="123" y="232"/>
                    <a:pt x="123" y="232"/>
                    <a:pt x="123" y="232"/>
                  </a:cubicBezTo>
                  <a:cubicBezTo>
                    <a:pt x="121" y="231"/>
                    <a:pt x="121" y="228"/>
                    <a:pt x="122" y="227"/>
                  </a:cubicBezTo>
                  <a:cubicBezTo>
                    <a:pt x="125" y="224"/>
                    <a:pt x="125" y="224"/>
                    <a:pt x="125" y="224"/>
                  </a:cubicBezTo>
                  <a:cubicBezTo>
                    <a:pt x="126" y="222"/>
                    <a:pt x="128" y="222"/>
                    <a:pt x="129" y="224"/>
                  </a:cubicBezTo>
                  <a:cubicBezTo>
                    <a:pt x="155" y="247"/>
                    <a:pt x="155" y="247"/>
                    <a:pt x="155" y="247"/>
                  </a:cubicBezTo>
                  <a:cubicBezTo>
                    <a:pt x="156" y="248"/>
                    <a:pt x="157" y="250"/>
                    <a:pt x="157" y="252"/>
                  </a:cubicBezTo>
                  <a:cubicBezTo>
                    <a:pt x="158" y="258"/>
                    <a:pt x="158" y="258"/>
                    <a:pt x="158" y="258"/>
                  </a:cubicBezTo>
                  <a:cubicBezTo>
                    <a:pt x="158" y="259"/>
                    <a:pt x="159" y="261"/>
                    <a:pt x="160" y="262"/>
                  </a:cubicBezTo>
                  <a:cubicBezTo>
                    <a:pt x="171" y="278"/>
                    <a:pt x="171" y="278"/>
                    <a:pt x="171" y="278"/>
                  </a:cubicBezTo>
                  <a:cubicBezTo>
                    <a:pt x="173" y="281"/>
                    <a:pt x="177" y="281"/>
                    <a:pt x="179" y="279"/>
                  </a:cubicBezTo>
                  <a:cubicBezTo>
                    <a:pt x="181" y="276"/>
                    <a:pt x="182" y="273"/>
                    <a:pt x="180" y="270"/>
                  </a:cubicBezTo>
                  <a:cubicBezTo>
                    <a:pt x="178" y="267"/>
                    <a:pt x="178" y="267"/>
                    <a:pt x="178" y="267"/>
                  </a:cubicBezTo>
                  <a:cubicBezTo>
                    <a:pt x="176" y="266"/>
                    <a:pt x="176" y="263"/>
                    <a:pt x="178" y="261"/>
                  </a:cubicBezTo>
                  <a:cubicBezTo>
                    <a:pt x="183" y="257"/>
                    <a:pt x="183" y="257"/>
                    <a:pt x="183" y="257"/>
                  </a:cubicBezTo>
                  <a:cubicBezTo>
                    <a:pt x="184" y="256"/>
                    <a:pt x="186" y="255"/>
                    <a:pt x="187" y="256"/>
                  </a:cubicBezTo>
                  <a:cubicBezTo>
                    <a:pt x="191" y="257"/>
                    <a:pt x="191" y="257"/>
                    <a:pt x="191" y="257"/>
                  </a:cubicBezTo>
                  <a:cubicBezTo>
                    <a:pt x="192" y="258"/>
                    <a:pt x="193" y="258"/>
                    <a:pt x="194" y="257"/>
                  </a:cubicBezTo>
                  <a:cubicBezTo>
                    <a:pt x="194" y="257"/>
                    <a:pt x="202" y="254"/>
                    <a:pt x="203" y="250"/>
                  </a:cubicBezTo>
                  <a:cubicBezTo>
                    <a:pt x="203" y="248"/>
                    <a:pt x="202" y="246"/>
                    <a:pt x="202" y="246"/>
                  </a:cubicBezTo>
                  <a:cubicBezTo>
                    <a:pt x="201" y="246"/>
                    <a:pt x="201" y="244"/>
                    <a:pt x="201" y="243"/>
                  </a:cubicBezTo>
                  <a:cubicBezTo>
                    <a:pt x="216" y="217"/>
                    <a:pt x="216" y="217"/>
                    <a:pt x="216" y="217"/>
                  </a:cubicBezTo>
                  <a:cubicBezTo>
                    <a:pt x="217" y="215"/>
                    <a:pt x="219" y="214"/>
                    <a:pt x="221" y="215"/>
                  </a:cubicBezTo>
                  <a:cubicBezTo>
                    <a:pt x="233" y="222"/>
                    <a:pt x="233" y="222"/>
                    <a:pt x="233" y="222"/>
                  </a:cubicBezTo>
                  <a:cubicBezTo>
                    <a:pt x="233" y="222"/>
                    <a:pt x="233" y="222"/>
                    <a:pt x="233" y="222"/>
                  </a:cubicBezTo>
                  <a:cubicBezTo>
                    <a:pt x="250" y="136"/>
                    <a:pt x="250" y="136"/>
                    <a:pt x="250" y="136"/>
                  </a:cubicBezTo>
                  <a:cubicBezTo>
                    <a:pt x="245" y="127"/>
                    <a:pt x="203" y="0"/>
                    <a:pt x="1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45" name="Google Shape;245;p22"/>
            <p:cNvSpPr/>
            <p:nvPr/>
          </p:nvSpPr>
          <p:spPr>
            <a:xfrm>
              <a:off x="-3001963" y="3109913"/>
              <a:ext cx="85725" cy="109537"/>
            </a:xfrm>
            <a:custGeom>
              <a:rect b="b" l="l" r="r" t="t"/>
              <a:pathLst>
                <a:path extrusionOk="0" h="29" w="23">
                  <a:moveTo>
                    <a:pt x="9" y="28"/>
                  </a:moveTo>
                  <a:cubicBezTo>
                    <a:pt x="17" y="26"/>
                    <a:pt x="17" y="26"/>
                    <a:pt x="17" y="26"/>
                  </a:cubicBezTo>
                  <a:cubicBezTo>
                    <a:pt x="20" y="25"/>
                    <a:pt x="23" y="21"/>
                    <a:pt x="23" y="17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1" y="3"/>
                    <a:pt x="18" y="0"/>
                    <a:pt x="13" y="1"/>
                  </a:cubicBezTo>
                  <a:cubicBezTo>
                    <a:pt x="12" y="1"/>
                    <a:pt x="10" y="2"/>
                    <a:pt x="9" y="3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1" y="12"/>
                    <a:pt x="0" y="14"/>
                    <a:pt x="0" y="16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5"/>
                    <a:pt x="5" y="29"/>
                    <a:pt x="9" y="2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46" name="Google Shape;246;p22"/>
            <p:cNvSpPr/>
            <p:nvPr/>
          </p:nvSpPr>
          <p:spPr>
            <a:xfrm>
              <a:off x="-2927350" y="2997200"/>
              <a:ext cx="153988" cy="252412"/>
            </a:xfrm>
            <a:custGeom>
              <a:rect b="b" l="l" r="r" t="t"/>
              <a:pathLst>
                <a:path extrusionOk="0" h="67" w="41">
                  <a:moveTo>
                    <a:pt x="10" y="59"/>
                  </a:moveTo>
                  <a:cubicBezTo>
                    <a:pt x="11" y="64"/>
                    <a:pt x="16" y="67"/>
                    <a:pt x="20" y="65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7" y="60"/>
                    <a:pt x="39" y="58"/>
                    <a:pt x="40" y="55"/>
                  </a:cubicBezTo>
                  <a:cubicBezTo>
                    <a:pt x="41" y="52"/>
                    <a:pt x="41" y="52"/>
                    <a:pt x="41" y="52"/>
                  </a:cubicBezTo>
                  <a:cubicBezTo>
                    <a:pt x="41" y="49"/>
                    <a:pt x="41" y="46"/>
                    <a:pt x="39" y="44"/>
                  </a:cubicBezTo>
                  <a:cubicBezTo>
                    <a:pt x="23" y="20"/>
                    <a:pt x="23" y="20"/>
                    <a:pt x="23" y="20"/>
                  </a:cubicBezTo>
                  <a:cubicBezTo>
                    <a:pt x="22" y="19"/>
                    <a:pt x="22" y="17"/>
                    <a:pt x="22" y="16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21" y="4"/>
                    <a:pt x="17" y="0"/>
                    <a:pt x="13" y="1"/>
                  </a:cubicBezTo>
                  <a:cubicBezTo>
                    <a:pt x="10" y="1"/>
                    <a:pt x="8" y="3"/>
                    <a:pt x="7" y="5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1" y="15"/>
                    <a:pt x="0" y="17"/>
                    <a:pt x="1" y="20"/>
                  </a:cubicBezTo>
                  <a:lnTo>
                    <a:pt x="10" y="5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47" name="Google Shape;247;p22"/>
            <p:cNvSpPr/>
            <p:nvPr/>
          </p:nvSpPr>
          <p:spPr>
            <a:xfrm>
              <a:off x="-3270250" y="2724150"/>
              <a:ext cx="188913" cy="114300"/>
            </a:xfrm>
            <a:custGeom>
              <a:rect b="b" l="l" r="r" t="t"/>
              <a:pathLst>
                <a:path extrusionOk="0" h="30" w="50">
                  <a:moveTo>
                    <a:pt x="44" y="3"/>
                  </a:moveTo>
                  <a:cubicBezTo>
                    <a:pt x="42" y="1"/>
                    <a:pt x="39" y="1"/>
                    <a:pt x="37" y="1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18" y="7"/>
                    <a:pt x="15" y="6"/>
                    <a:pt x="14" y="4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0" y="0"/>
                    <a:pt x="4" y="0"/>
                    <a:pt x="1" y="5"/>
                  </a:cubicBezTo>
                  <a:cubicBezTo>
                    <a:pt x="0" y="8"/>
                    <a:pt x="0" y="12"/>
                    <a:pt x="2" y="14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3" y="28"/>
                    <a:pt x="15" y="29"/>
                    <a:pt x="17" y="29"/>
                  </a:cubicBezTo>
                  <a:cubicBezTo>
                    <a:pt x="30" y="30"/>
                    <a:pt x="30" y="30"/>
                    <a:pt x="30" y="30"/>
                  </a:cubicBezTo>
                  <a:cubicBezTo>
                    <a:pt x="32" y="30"/>
                    <a:pt x="34" y="30"/>
                    <a:pt x="35" y="2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50" y="16"/>
                    <a:pt x="50" y="11"/>
                    <a:pt x="47" y="7"/>
                  </a:cubicBezTo>
                  <a:lnTo>
                    <a:pt x="44" y="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48" name="Google Shape;248;p22"/>
            <p:cNvSpPr/>
            <p:nvPr/>
          </p:nvSpPr>
          <p:spPr>
            <a:xfrm>
              <a:off x="-2581275" y="2120900"/>
              <a:ext cx="331788" cy="196850"/>
            </a:xfrm>
            <a:custGeom>
              <a:rect b="b" l="l" r="r" t="t"/>
              <a:pathLst>
                <a:path extrusionOk="0" h="52" w="88">
                  <a:moveTo>
                    <a:pt x="25" y="49"/>
                  </a:moveTo>
                  <a:cubicBezTo>
                    <a:pt x="28" y="52"/>
                    <a:pt x="33" y="52"/>
                    <a:pt x="36" y="49"/>
                  </a:cubicBezTo>
                  <a:cubicBezTo>
                    <a:pt x="51" y="34"/>
                    <a:pt x="51" y="34"/>
                    <a:pt x="51" y="34"/>
                  </a:cubicBezTo>
                  <a:cubicBezTo>
                    <a:pt x="54" y="32"/>
                    <a:pt x="57" y="31"/>
                    <a:pt x="60" y="33"/>
                  </a:cubicBezTo>
                  <a:cubicBezTo>
                    <a:pt x="65" y="35"/>
                    <a:pt x="70" y="32"/>
                    <a:pt x="71" y="26"/>
                  </a:cubicBezTo>
                  <a:cubicBezTo>
                    <a:pt x="71" y="20"/>
                    <a:pt x="71" y="20"/>
                    <a:pt x="71" y="20"/>
                  </a:cubicBezTo>
                  <a:cubicBezTo>
                    <a:pt x="72" y="17"/>
                    <a:pt x="73" y="14"/>
                    <a:pt x="75" y="13"/>
                  </a:cubicBezTo>
                  <a:cubicBezTo>
                    <a:pt x="88" y="5"/>
                    <a:pt x="88" y="5"/>
                    <a:pt x="88" y="5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62" y="0"/>
                    <a:pt x="62" y="0"/>
                    <a:pt x="61" y="0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19" y="1"/>
                    <a:pt x="18" y="2"/>
                    <a:pt x="16" y="3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0" y="15"/>
                    <a:pt x="0" y="21"/>
                    <a:pt x="3" y="25"/>
                  </a:cubicBezTo>
                  <a:lnTo>
                    <a:pt x="25" y="4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sp>
        <p:nvSpPr>
          <p:cNvPr id="249" name="Google Shape;249;p22"/>
          <p:cNvSpPr txBox="1"/>
          <p:nvPr/>
        </p:nvSpPr>
        <p:spPr>
          <a:xfrm>
            <a:off x="6634865" y="920025"/>
            <a:ext cx="7623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50" name="Google Shape;250;p22"/>
          <p:cNvGrpSpPr/>
          <p:nvPr/>
        </p:nvGrpSpPr>
        <p:grpSpPr>
          <a:xfrm>
            <a:off x="6719738" y="1160047"/>
            <a:ext cx="4428247" cy="3572691"/>
            <a:chOff x="-2274887" y="2079625"/>
            <a:chExt cx="3270251" cy="2638425"/>
          </a:xfrm>
        </p:grpSpPr>
        <p:sp>
          <p:nvSpPr>
            <p:cNvPr id="251" name="Google Shape;251;p22"/>
            <p:cNvSpPr/>
            <p:nvPr/>
          </p:nvSpPr>
          <p:spPr>
            <a:xfrm>
              <a:off x="-2274887" y="2263775"/>
              <a:ext cx="3270251" cy="2171700"/>
            </a:xfrm>
            <a:custGeom>
              <a:rect b="b" l="l" r="r" t="t"/>
              <a:pathLst>
                <a:path extrusionOk="0" h="575" w="868">
                  <a:moveTo>
                    <a:pt x="860" y="121"/>
                  </a:moveTo>
                  <a:cubicBezTo>
                    <a:pt x="793" y="88"/>
                    <a:pt x="793" y="88"/>
                    <a:pt x="793" y="88"/>
                  </a:cubicBezTo>
                  <a:cubicBezTo>
                    <a:pt x="722" y="91"/>
                    <a:pt x="722" y="91"/>
                    <a:pt x="722" y="91"/>
                  </a:cubicBezTo>
                  <a:cubicBezTo>
                    <a:pt x="717" y="91"/>
                    <a:pt x="713" y="88"/>
                    <a:pt x="712" y="84"/>
                  </a:cubicBezTo>
                  <a:cubicBezTo>
                    <a:pt x="710" y="80"/>
                    <a:pt x="707" y="78"/>
                    <a:pt x="704" y="77"/>
                  </a:cubicBezTo>
                  <a:cubicBezTo>
                    <a:pt x="656" y="71"/>
                    <a:pt x="656" y="71"/>
                    <a:pt x="656" y="71"/>
                  </a:cubicBezTo>
                  <a:cubicBezTo>
                    <a:pt x="655" y="65"/>
                    <a:pt x="655" y="65"/>
                    <a:pt x="655" y="65"/>
                  </a:cubicBezTo>
                  <a:cubicBezTo>
                    <a:pt x="621" y="60"/>
                    <a:pt x="621" y="60"/>
                    <a:pt x="621" y="60"/>
                  </a:cubicBezTo>
                  <a:cubicBezTo>
                    <a:pt x="610" y="59"/>
                    <a:pt x="600" y="64"/>
                    <a:pt x="595" y="74"/>
                  </a:cubicBezTo>
                  <a:cubicBezTo>
                    <a:pt x="570" y="69"/>
                    <a:pt x="570" y="69"/>
                    <a:pt x="570" y="69"/>
                  </a:cubicBezTo>
                  <a:cubicBezTo>
                    <a:pt x="568" y="69"/>
                    <a:pt x="566" y="70"/>
                    <a:pt x="564" y="72"/>
                  </a:cubicBezTo>
                  <a:cubicBezTo>
                    <a:pt x="562" y="75"/>
                    <a:pt x="562" y="75"/>
                    <a:pt x="562" y="75"/>
                  </a:cubicBezTo>
                  <a:cubicBezTo>
                    <a:pt x="561" y="78"/>
                    <a:pt x="557" y="79"/>
                    <a:pt x="555" y="77"/>
                  </a:cubicBezTo>
                  <a:cubicBezTo>
                    <a:pt x="545" y="70"/>
                    <a:pt x="545" y="70"/>
                    <a:pt x="545" y="70"/>
                  </a:cubicBezTo>
                  <a:cubicBezTo>
                    <a:pt x="544" y="68"/>
                    <a:pt x="543" y="67"/>
                    <a:pt x="543" y="64"/>
                  </a:cubicBezTo>
                  <a:cubicBezTo>
                    <a:pt x="543" y="57"/>
                    <a:pt x="543" y="57"/>
                    <a:pt x="543" y="57"/>
                  </a:cubicBezTo>
                  <a:cubicBezTo>
                    <a:pt x="544" y="54"/>
                    <a:pt x="542" y="52"/>
                    <a:pt x="539" y="51"/>
                  </a:cubicBezTo>
                  <a:cubicBezTo>
                    <a:pt x="522" y="46"/>
                    <a:pt x="522" y="46"/>
                    <a:pt x="522" y="46"/>
                  </a:cubicBezTo>
                  <a:cubicBezTo>
                    <a:pt x="519" y="45"/>
                    <a:pt x="516" y="47"/>
                    <a:pt x="515" y="50"/>
                  </a:cubicBezTo>
                  <a:cubicBezTo>
                    <a:pt x="515" y="53"/>
                    <a:pt x="512" y="54"/>
                    <a:pt x="510" y="55"/>
                  </a:cubicBezTo>
                  <a:cubicBezTo>
                    <a:pt x="423" y="59"/>
                    <a:pt x="423" y="59"/>
                    <a:pt x="423" y="59"/>
                  </a:cubicBezTo>
                  <a:cubicBezTo>
                    <a:pt x="420" y="59"/>
                    <a:pt x="417" y="57"/>
                    <a:pt x="416" y="53"/>
                  </a:cubicBezTo>
                  <a:cubicBezTo>
                    <a:pt x="415" y="50"/>
                    <a:pt x="417" y="46"/>
                    <a:pt x="420" y="44"/>
                  </a:cubicBezTo>
                  <a:cubicBezTo>
                    <a:pt x="466" y="23"/>
                    <a:pt x="466" y="23"/>
                    <a:pt x="466" y="23"/>
                  </a:cubicBezTo>
                  <a:cubicBezTo>
                    <a:pt x="464" y="18"/>
                    <a:pt x="460" y="14"/>
                    <a:pt x="456" y="13"/>
                  </a:cubicBezTo>
                  <a:cubicBezTo>
                    <a:pt x="411" y="1"/>
                    <a:pt x="411" y="1"/>
                    <a:pt x="411" y="1"/>
                  </a:cubicBezTo>
                  <a:cubicBezTo>
                    <a:pt x="408" y="0"/>
                    <a:pt x="405" y="0"/>
                    <a:pt x="402" y="2"/>
                  </a:cubicBezTo>
                  <a:cubicBezTo>
                    <a:pt x="326" y="35"/>
                    <a:pt x="326" y="35"/>
                    <a:pt x="326" y="35"/>
                  </a:cubicBezTo>
                  <a:cubicBezTo>
                    <a:pt x="297" y="54"/>
                    <a:pt x="297" y="54"/>
                    <a:pt x="297" y="54"/>
                  </a:cubicBezTo>
                  <a:cubicBezTo>
                    <a:pt x="282" y="59"/>
                    <a:pt x="282" y="59"/>
                    <a:pt x="282" y="59"/>
                  </a:cubicBezTo>
                  <a:cubicBezTo>
                    <a:pt x="274" y="62"/>
                    <a:pt x="267" y="72"/>
                    <a:pt x="267" y="81"/>
                  </a:cubicBezTo>
                  <a:cubicBezTo>
                    <a:pt x="267" y="95"/>
                    <a:pt x="259" y="114"/>
                    <a:pt x="250" y="123"/>
                  </a:cubicBezTo>
                  <a:cubicBezTo>
                    <a:pt x="246" y="127"/>
                    <a:pt x="246" y="127"/>
                    <a:pt x="246" y="127"/>
                  </a:cubicBezTo>
                  <a:cubicBezTo>
                    <a:pt x="254" y="111"/>
                    <a:pt x="254" y="111"/>
                    <a:pt x="254" y="111"/>
                  </a:cubicBezTo>
                  <a:cubicBezTo>
                    <a:pt x="252" y="73"/>
                    <a:pt x="252" y="73"/>
                    <a:pt x="252" y="73"/>
                  </a:cubicBezTo>
                  <a:cubicBezTo>
                    <a:pt x="252" y="68"/>
                    <a:pt x="250" y="63"/>
                    <a:pt x="246" y="61"/>
                  </a:cubicBezTo>
                  <a:cubicBezTo>
                    <a:pt x="240" y="56"/>
                    <a:pt x="233" y="58"/>
                    <a:pt x="229" y="64"/>
                  </a:cubicBezTo>
                  <a:cubicBezTo>
                    <a:pt x="223" y="72"/>
                    <a:pt x="223" y="72"/>
                    <a:pt x="223" y="72"/>
                  </a:cubicBezTo>
                  <a:cubicBezTo>
                    <a:pt x="221" y="76"/>
                    <a:pt x="220" y="81"/>
                    <a:pt x="222" y="85"/>
                  </a:cubicBezTo>
                  <a:cubicBezTo>
                    <a:pt x="228" y="105"/>
                    <a:pt x="228" y="105"/>
                    <a:pt x="228" y="105"/>
                  </a:cubicBezTo>
                  <a:cubicBezTo>
                    <a:pt x="202" y="94"/>
                    <a:pt x="202" y="94"/>
                    <a:pt x="202" y="94"/>
                  </a:cubicBezTo>
                  <a:cubicBezTo>
                    <a:pt x="196" y="91"/>
                    <a:pt x="188" y="93"/>
                    <a:pt x="183" y="98"/>
                  </a:cubicBezTo>
                  <a:cubicBezTo>
                    <a:pt x="180" y="101"/>
                    <a:pt x="176" y="103"/>
                    <a:pt x="171" y="103"/>
                  </a:cubicBezTo>
                  <a:cubicBezTo>
                    <a:pt x="147" y="103"/>
                    <a:pt x="147" y="103"/>
                    <a:pt x="147" y="103"/>
                  </a:cubicBezTo>
                  <a:cubicBezTo>
                    <a:pt x="144" y="103"/>
                    <a:pt x="141" y="104"/>
                    <a:pt x="138" y="106"/>
                  </a:cubicBezTo>
                  <a:cubicBezTo>
                    <a:pt x="66" y="147"/>
                    <a:pt x="66" y="147"/>
                    <a:pt x="66" y="147"/>
                  </a:cubicBezTo>
                  <a:cubicBezTo>
                    <a:pt x="63" y="149"/>
                    <a:pt x="58" y="148"/>
                    <a:pt x="55" y="145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0" y="124"/>
                    <a:pt x="42" y="121"/>
                    <a:pt x="45" y="122"/>
                  </a:cubicBezTo>
                  <a:cubicBezTo>
                    <a:pt x="65" y="128"/>
                    <a:pt x="65" y="128"/>
                    <a:pt x="65" y="128"/>
                  </a:cubicBezTo>
                  <a:cubicBezTo>
                    <a:pt x="66" y="128"/>
                    <a:pt x="68" y="128"/>
                    <a:pt x="69" y="127"/>
                  </a:cubicBezTo>
                  <a:cubicBezTo>
                    <a:pt x="81" y="119"/>
                    <a:pt x="81" y="119"/>
                    <a:pt x="81" y="119"/>
                  </a:cubicBezTo>
                  <a:cubicBezTo>
                    <a:pt x="84" y="116"/>
                    <a:pt x="84" y="111"/>
                    <a:pt x="80" y="109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14" y="76"/>
                    <a:pt x="11" y="76"/>
                    <a:pt x="7" y="77"/>
                  </a:cubicBezTo>
                  <a:cubicBezTo>
                    <a:pt x="11" y="76"/>
                    <a:pt x="53" y="203"/>
                    <a:pt x="58" y="212"/>
                  </a:cubicBezTo>
                  <a:cubicBezTo>
                    <a:pt x="41" y="298"/>
                    <a:pt x="41" y="298"/>
                    <a:pt x="41" y="298"/>
                  </a:cubicBezTo>
                  <a:cubicBezTo>
                    <a:pt x="78" y="318"/>
                    <a:pt x="78" y="318"/>
                    <a:pt x="78" y="318"/>
                  </a:cubicBezTo>
                  <a:cubicBezTo>
                    <a:pt x="80" y="319"/>
                    <a:pt x="81" y="322"/>
                    <a:pt x="80" y="324"/>
                  </a:cubicBezTo>
                  <a:cubicBezTo>
                    <a:pt x="79" y="327"/>
                    <a:pt x="79" y="327"/>
                    <a:pt x="79" y="327"/>
                  </a:cubicBezTo>
                  <a:cubicBezTo>
                    <a:pt x="78" y="328"/>
                    <a:pt x="76" y="329"/>
                    <a:pt x="74" y="329"/>
                  </a:cubicBezTo>
                  <a:cubicBezTo>
                    <a:pt x="41" y="320"/>
                    <a:pt x="41" y="320"/>
                    <a:pt x="41" y="320"/>
                  </a:cubicBezTo>
                  <a:cubicBezTo>
                    <a:pt x="40" y="320"/>
                    <a:pt x="39" y="320"/>
                    <a:pt x="38" y="321"/>
                  </a:cubicBezTo>
                  <a:cubicBezTo>
                    <a:pt x="31" y="327"/>
                    <a:pt x="31" y="327"/>
                    <a:pt x="31" y="327"/>
                  </a:cubicBezTo>
                  <a:cubicBezTo>
                    <a:pt x="30" y="328"/>
                    <a:pt x="29" y="328"/>
                    <a:pt x="29" y="328"/>
                  </a:cubicBezTo>
                  <a:cubicBezTo>
                    <a:pt x="16" y="329"/>
                    <a:pt x="16" y="329"/>
                    <a:pt x="16" y="329"/>
                  </a:cubicBezTo>
                  <a:cubicBezTo>
                    <a:pt x="3" y="336"/>
                    <a:pt x="3" y="336"/>
                    <a:pt x="3" y="336"/>
                  </a:cubicBezTo>
                  <a:cubicBezTo>
                    <a:pt x="1" y="336"/>
                    <a:pt x="0" y="339"/>
                    <a:pt x="1" y="341"/>
                  </a:cubicBezTo>
                  <a:cubicBezTo>
                    <a:pt x="7" y="356"/>
                    <a:pt x="7" y="356"/>
                    <a:pt x="7" y="356"/>
                  </a:cubicBezTo>
                  <a:cubicBezTo>
                    <a:pt x="8" y="360"/>
                    <a:pt x="10" y="362"/>
                    <a:pt x="14" y="362"/>
                  </a:cubicBezTo>
                  <a:cubicBezTo>
                    <a:pt x="35" y="364"/>
                    <a:pt x="35" y="364"/>
                    <a:pt x="35" y="364"/>
                  </a:cubicBezTo>
                  <a:cubicBezTo>
                    <a:pt x="36" y="364"/>
                    <a:pt x="37" y="364"/>
                    <a:pt x="38" y="364"/>
                  </a:cubicBezTo>
                  <a:cubicBezTo>
                    <a:pt x="46" y="362"/>
                    <a:pt x="46" y="362"/>
                    <a:pt x="46" y="362"/>
                  </a:cubicBezTo>
                  <a:cubicBezTo>
                    <a:pt x="49" y="361"/>
                    <a:pt x="51" y="363"/>
                    <a:pt x="50" y="366"/>
                  </a:cubicBezTo>
                  <a:cubicBezTo>
                    <a:pt x="44" y="390"/>
                    <a:pt x="44" y="390"/>
                    <a:pt x="44" y="390"/>
                  </a:cubicBezTo>
                  <a:cubicBezTo>
                    <a:pt x="43" y="392"/>
                    <a:pt x="41" y="394"/>
                    <a:pt x="40" y="394"/>
                  </a:cubicBezTo>
                  <a:cubicBezTo>
                    <a:pt x="44" y="403"/>
                    <a:pt x="47" y="412"/>
                    <a:pt x="49" y="422"/>
                  </a:cubicBezTo>
                  <a:cubicBezTo>
                    <a:pt x="90" y="500"/>
                    <a:pt x="90" y="500"/>
                    <a:pt x="90" y="500"/>
                  </a:cubicBezTo>
                  <a:cubicBezTo>
                    <a:pt x="95" y="505"/>
                    <a:pt x="103" y="506"/>
                    <a:pt x="109" y="502"/>
                  </a:cubicBezTo>
                  <a:cubicBezTo>
                    <a:pt x="174" y="459"/>
                    <a:pt x="174" y="459"/>
                    <a:pt x="174" y="459"/>
                  </a:cubicBezTo>
                  <a:cubicBezTo>
                    <a:pt x="177" y="456"/>
                    <a:pt x="178" y="451"/>
                    <a:pt x="175" y="448"/>
                  </a:cubicBezTo>
                  <a:cubicBezTo>
                    <a:pt x="163" y="435"/>
                    <a:pt x="163" y="435"/>
                    <a:pt x="163" y="435"/>
                  </a:cubicBezTo>
                  <a:cubicBezTo>
                    <a:pt x="160" y="433"/>
                    <a:pt x="157" y="432"/>
                    <a:pt x="155" y="434"/>
                  </a:cubicBezTo>
                  <a:cubicBezTo>
                    <a:pt x="144" y="441"/>
                    <a:pt x="144" y="441"/>
                    <a:pt x="144" y="441"/>
                  </a:cubicBezTo>
                  <a:cubicBezTo>
                    <a:pt x="141" y="443"/>
                    <a:pt x="137" y="442"/>
                    <a:pt x="135" y="439"/>
                  </a:cubicBezTo>
                  <a:cubicBezTo>
                    <a:pt x="119" y="413"/>
                    <a:pt x="119" y="413"/>
                    <a:pt x="119" y="413"/>
                  </a:cubicBezTo>
                  <a:cubicBezTo>
                    <a:pt x="117" y="410"/>
                    <a:pt x="118" y="405"/>
                    <a:pt x="121" y="403"/>
                  </a:cubicBezTo>
                  <a:cubicBezTo>
                    <a:pt x="123" y="402"/>
                    <a:pt x="126" y="402"/>
                    <a:pt x="128" y="403"/>
                  </a:cubicBezTo>
                  <a:cubicBezTo>
                    <a:pt x="166" y="428"/>
                    <a:pt x="166" y="428"/>
                    <a:pt x="166" y="428"/>
                  </a:cubicBezTo>
                  <a:cubicBezTo>
                    <a:pt x="171" y="431"/>
                    <a:pt x="177" y="433"/>
                    <a:pt x="183" y="433"/>
                  </a:cubicBezTo>
                  <a:cubicBezTo>
                    <a:pt x="212" y="434"/>
                    <a:pt x="212" y="434"/>
                    <a:pt x="212" y="434"/>
                  </a:cubicBezTo>
                  <a:cubicBezTo>
                    <a:pt x="215" y="435"/>
                    <a:pt x="219" y="436"/>
                    <a:pt x="222" y="439"/>
                  </a:cubicBezTo>
                  <a:cubicBezTo>
                    <a:pt x="247" y="463"/>
                    <a:pt x="247" y="463"/>
                    <a:pt x="247" y="463"/>
                  </a:cubicBezTo>
                  <a:cubicBezTo>
                    <a:pt x="249" y="465"/>
                    <a:pt x="250" y="468"/>
                    <a:pt x="251" y="470"/>
                  </a:cubicBezTo>
                  <a:cubicBezTo>
                    <a:pt x="268" y="524"/>
                    <a:pt x="268" y="524"/>
                    <a:pt x="268" y="524"/>
                  </a:cubicBezTo>
                  <a:cubicBezTo>
                    <a:pt x="271" y="532"/>
                    <a:pt x="278" y="535"/>
                    <a:pt x="283" y="530"/>
                  </a:cubicBezTo>
                  <a:cubicBezTo>
                    <a:pt x="286" y="528"/>
                    <a:pt x="287" y="526"/>
                    <a:pt x="287" y="523"/>
                  </a:cubicBezTo>
                  <a:cubicBezTo>
                    <a:pt x="289" y="503"/>
                    <a:pt x="289" y="503"/>
                    <a:pt x="289" y="503"/>
                  </a:cubicBezTo>
                  <a:cubicBezTo>
                    <a:pt x="290" y="497"/>
                    <a:pt x="293" y="491"/>
                    <a:pt x="297" y="487"/>
                  </a:cubicBezTo>
                  <a:cubicBezTo>
                    <a:pt x="327" y="463"/>
                    <a:pt x="327" y="463"/>
                    <a:pt x="327" y="463"/>
                  </a:cubicBezTo>
                  <a:cubicBezTo>
                    <a:pt x="336" y="456"/>
                    <a:pt x="348" y="458"/>
                    <a:pt x="354" y="467"/>
                  </a:cubicBezTo>
                  <a:cubicBezTo>
                    <a:pt x="375" y="495"/>
                    <a:pt x="375" y="495"/>
                    <a:pt x="375" y="495"/>
                  </a:cubicBezTo>
                  <a:cubicBezTo>
                    <a:pt x="378" y="499"/>
                    <a:pt x="379" y="504"/>
                    <a:pt x="378" y="508"/>
                  </a:cubicBezTo>
                  <a:cubicBezTo>
                    <a:pt x="375" y="530"/>
                    <a:pt x="375" y="530"/>
                    <a:pt x="375" y="530"/>
                  </a:cubicBezTo>
                  <a:cubicBezTo>
                    <a:pt x="375" y="533"/>
                    <a:pt x="376" y="536"/>
                    <a:pt x="377" y="538"/>
                  </a:cubicBezTo>
                  <a:cubicBezTo>
                    <a:pt x="394" y="570"/>
                    <a:pt x="394" y="570"/>
                    <a:pt x="394" y="570"/>
                  </a:cubicBezTo>
                  <a:cubicBezTo>
                    <a:pt x="396" y="575"/>
                    <a:pt x="402" y="573"/>
                    <a:pt x="402" y="568"/>
                  </a:cubicBezTo>
                  <a:cubicBezTo>
                    <a:pt x="403" y="559"/>
                    <a:pt x="403" y="559"/>
                    <a:pt x="403" y="559"/>
                  </a:cubicBezTo>
                  <a:cubicBezTo>
                    <a:pt x="403" y="558"/>
                    <a:pt x="402" y="557"/>
                    <a:pt x="401" y="555"/>
                  </a:cubicBezTo>
                  <a:cubicBezTo>
                    <a:pt x="388" y="536"/>
                    <a:pt x="388" y="536"/>
                    <a:pt x="388" y="536"/>
                  </a:cubicBezTo>
                  <a:cubicBezTo>
                    <a:pt x="385" y="533"/>
                    <a:pt x="385" y="528"/>
                    <a:pt x="386" y="523"/>
                  </a:cubicBezTo>
                  <a:cubicBezTo>
                    <a:pt x="389" y="515"/>
                    <a:pt x="389" y="515"/>
                    <a:pt x="389" y="515"/>
                  </a:cubicBezTo>
                  <a:cubicBezTo>
                    <a:pt x="390" y="511"/>
                    <a:pt x="395" y="510"/>
                    <a:pt x="398" y="513"/>
                  </a:cubicBezTo>
                  <a:cubicBezTo>
                    <a:pt x="411" y="530"/>
                    <a:pt x="411" y="530"/>
                    <a:pt x="411" y="530"/>
                  </a:cubicBezTo>
                  <a:cubicBezTo>
                    <a:pt x="415" y="534"/>
                    <a:pt x="420" y="534"/>
                    <a:pt x="423" y="530"/>
                  </a:cubicBezTo>
                  <a:cubicBezTo>
                    <a:pt x="437" y="510"/>
                    <a:pt x="437" y="510"/>
                    <a:pt x="437" y="510"/>
                  </a:cubicBezTo>
                  <a:cubicBezTo>
                    <a:pt x="439" y="507"/>
                    <a:pt x="439" y="503"/>
                    <a:pt x="438" y="500"/>
                  </a:cubicBezTo>
                  <a:cubicBezTo>
                    <a:pt x="424" y="479"/>
                    <a:pt x="424" y="479"/>
                    <a:pt x="424" y="479"/>
                  </a:cubicBezTo>
                  <a:cubicBezTo>
                    <a:pt x="421" y="474"/>
                    <a:pt x="422" y="468"/>
                    <a:pt x="426" y="464"/>
                  </a:cubicBezTo>
                  <a:cubicBezTo>
                    <a:pt x="435" y="457"/>
                    <a:pt x="435" y="457"/>
                    <a:pt x="435" y="457"/>
                  </a:cubicBezTo>
                  <a:cubicBezTo>
                    <a:pt x="461" y="452"/>
                    <a:pt x="461" y="452"/>
                    <a:pt x="461" y="452"/>
                  </a:cubicBezTo>
                  <a:cubicBezTo>
                    <a:pt x="471" y="451"/>
                    <a:pt x="480" y="445"/>
                    <a:pt x="486" y="436"/>
                  </a:cubicBezTo>
                  <a:cubicBezTo>
                    <a:pt x="503" y="414"/>
                    <a:pt x="503" y="414"/>
                    <a:pt x="503" y="414"/>
                  </a:cubicBezTo>
                  <a:cubicBezTo>
                    <a:pt x="508" y="407"/>
                    <a:pt x="509" y="397"/>
                    <a:pt x="505" y="388"/>
                  </a:cubicBezTo>
                  <a:cubicBezTo>
                    <a:pt x="490" y="354"/>
                    <a:pt x="490" y="354"/>
                    <a:pt x="490" y="354"/>
                  </a:cubicBezTo>
                  <a:cubicBezTo>
                    <a:pt x="488" y="349"/>
                    <a:pt x="488" y="344"/>
                    <a:pt x="491" y="340"/>
                  </a:cubicBezTo>
                  <a:cubicBezTo>
                    <a:pt x="496" y="334"/>
                    <a:pt x="504" y="334"/>
                    <a:pt x="508" y="340"/>
                  </a:cubicBezTo>
                  <a:cubicBezTo>
                    <a:pt x="536" y="376"/>
                    <a:pt x="536" y="376"/>
                    <a:pt x="536" y="376"/>
                  </a:cubicBezTo>
                  <a:cubicBezTo>
                    <a:pt x="542" y="373"/>
                    <a:pt x="545" y="364"/>
                    <a:pt x="543" y="357"/>
                  </a:cubicBezTo>
                  <a:cubicBezTo>
                    <a:pt x="542" y="352"/>
                    <a:pt x="542" y="352"/>
                    <a:pt x="542" y="352"/>
                  </a:cubicBezTo>
                  <a:cubicBezTo>
                    <a:pt x="539" y="345"/>
                    <a:pt x="542" y="338"/>
                    <a:pt x="548" y="334"/>
                  </a:cubicBezTo>
                  <a:cubicBezTo>
                    <a:pt x="572" y="319"/>
                    <a:pt x="572" y="319"/>
                    <a:pt x="572" y="319"/>
                  </a:cubicBezTo>
                  <a:cubicBezTo>
                    <a:pt x="575" y="318"/>
                    <a:pt x="577" y="315"/>
                    <a:pt x="578" y="312"/>
                  </a:cubicBezTo>
                  <a:cubicBezTo>
                    <a:pt x="606" y="247"/>
                    <a:pt x="606" y="247"/>
                    <a:pt x="606" y="247"/>
                  </a:cubicBezTo>
                  <a:cubicBezTo>
                    <a:pt x="609" y="239"/>
                    <a:pt x="606" y="232"/>
                    <a:pt x="597" y="232"/>
                  </a:cubicBezTo>
                  <a:cubicBezTo>
                    <a:pt x="589" y="230"/>
                    <a:pt x="589" y="230"/>
                    <a:pt x="589" y="230"/>
                  </a:cubicBezTo>
                  <a:cubicBezTo>
                    <a:pt x="585" y="228"/>
                    <a:pt x="584" y="222"/>
                    <a:pt x="587" y="219"/>
                  </a:cubicBezTo>
                  <a:cubicBezTo>
                    <a:pt x="625" y="186"/>
                    <a:pt x="625" y="186"/>
                    <a:pt x="625" y="186"/>
                  </a:cubicBezTo>
                  <a:cubicBezTo>
                    <a:pt x="626" y="185"/>
                    <a:pt x="628" y="185"/>
                    <a:pt x="629" y="185"/>
                  </a:cubicBezTo>
                  <a:cubicBezTo>
                    <a:pt x="666" y="190"/>
                    <a:pt x="666" y="190"/>
                    <a:pt x="666" y="190"/>
                  </a:cubicBezTo>
                  <a:cubicBezTo>
                    <a:pt x="675" y="192"/>
                    <a:pt x="683" y="189"/>
                    <a:pt x="690" y="184"/>
                  </a:cubicBezTo>
                  <a:cubicBezTo>
                    <a:pt x="701" y="175"/>
                    <a:pt x="701" y="175"/>
                    <a:pt x="701" y="175"/>
                  </a:cubicBezTo>
                  <a:cubicBezTo>
                    <a:pt x="704" y="172"/>
                    <a:pt x="708" y="172"/>
                    <a:pt x="711" y="173"/>
                  </a:cubicBezTo>
                  <a:cubicBezTo>
                    <a:pt x="715" y="175"/>
                    <a:pt x="718" y="174"/>
                    <a:pt x="721" y="172"/>
                  </a:cubicBezTo>
                  <a:cubicBezTo>
                    <a:pt x="735" y="160"/>
                    <a:pt x="735" y="160"/>
                    <a:pt x="735" y="160"/>
                  </a:cubicBezTo>
                  <a:cubicBezTo>
                    <a:pt x="737" y="167"/>
                    <a:pt x="737" y="167"/>
                    <a:pt x="737" y="167"/>
                  </a:cubicBezTo>
                  <a:cubicBezTo>
                    <a:pt x="698" y="207"/>
                    <a:pt x="698" y="207"/>
                    <a:pt x="698" y="207"/>
                  </a:cubicBezTo>
                  <a:cubicBezTo>
                    <a:pt x="692" y="213"/>
                    <a:pt x="689" y="222"/>
                    <a:pt x="691" y="231"/>
                  </a:cubicBezTo>
                  <a:cubicBezTo>
                    <a:pt x="693" y="242"/>
                    <a:pt x="693" y="242"/>
                    <a:pt x="693" y="242"/>
                  </a:cubicBezTo>
                  <a:cubicBezTo>
                    <a:pt x="694" y="248"/>
                    <a:pt x="701" y="250"/>
                    <a:pt x="705" y="246"/>
                  </a:cubicBezTo>
                  <a:cubicBezTo>
                    <a:pt x="728" y="219"/>
                    <a:pt x="728" y="219"/>
                    <a:pt x="728" y="219"/>
                  </a:cubicBezTo>
                  <a:cubicBezTo>
                    <a:pt x="730" y="216"/>
                    <a:pt x="731" y="213"/>
                    <a:pt x="730" y="210"/>
                  </a:cubicBezTo>
                  <a:cubicBezTo>
                    <a:pt x="724" y="196"/>
                    <a:pt x="724" y="196"/>
                    <a:pt x="724" y="196"/>
                  </a:cubicBezTo>
                  <a:cubicBezTo>
                    <a:pt x="762" y="180"/>
                    <a:pt x="762" y="180"/>
                    <a:pt x="762" y="180"/>
                  </a:cubicBezTo>
                  <a:cubicBezTo>
                    <a:pt x="767" y="184"/>
                    <a:pt x="767" y="184"/>
                    <a:pt x="767" y="184"/>
                  </a:cubicBezTo>
                  <a:cubicBezTo>
                    <a:pt x="813" y="160"/>
                    <a:pt x="813" y="160"/>
                    <a:pt x="813" y="160"/>
                  </a:cubicBezTo>
                  <a:cubicBezTo>
                    <a:pt x="810" y="152"/>
                    <a:pt x="814" y="144"/>
                    <a:pt x="822" y="142"/>
                  </a:cubicBezTo>
                  <a:cubicBezTo>
                    <a:pt x="836" y="138"/>
                    <a:pt x="836" y="138"/>
                    <a:pt x="836" y="138"/>
                  </a:cubicBezTo>
                  <a:cubicBezTo>
                    <a:pt x="840" y="136"/>
                    <a:pt x="844" y="137"/>
                    <a:pt x="847" y="139"/>
                  </a:cubicBezTo>
                  <a:cubicBezTo>
                    <a:pt x="852" y="141"/>
                    <a:pt x="852" y="141"/>
                    <a:pt x="852" y="141"/>
                  </a:cubicBezTo>
                  <a:cubicBezTo>
                    <a:pt x="857" y="144"/>
                    <a:pt x="863" y="142"/>
                    <a:pt x="866" y="136"/>
                  </a:cubicBezTo>
                  <a:cubicBezTo>
                    <a:pt x="868" y="130"/>
                    <a:pt x="866" y="123"/>
                    <a:pt x="860" y="1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52" name="Google Shape;252;p22"/>
            <p:cNvSpPr/>
            <p:nvPr/>
          </p:nvSpPr>
          <p:spPr>
            <a:xfrm>
              <a:off x="-889000" y="4378325"/>
              <a:ext cx="200025" cy="233362"/>
            </a:xfrm>
            <a:custGeom>
              <a:rect b="b" l="l" r="r" t="t"/>
              <a:pathLst>
                <a:path extrusionOk="0" h="62" w="53">
                  <a:moveTo>
                    <a:pt x="17" y="3"/>
                  </a:moveTo>
                  <a:cubicBezTo>
                    <a:pt x="15" y="1"/>
                    <a:pt x="13" y="0"/>
                    <a:pt x="11" y="0"/>
                  </a:cubicBezTo>
                  <a:cubicBezTo>
                    <a:pt x="4" y="0"/>
                    <a:pt x="0" y="8"/>
                    <a:pt x="3" y="14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1" y="44"/>
                    <a:pt x="21" y="45"/>
                    <a:pt x="22" y="46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43" y="62"/>
                    <a:pt x="51" y="59"/>
                    <a:pt x="52" y="52"/>
                  </a:cubicBezTo>
                  <a:cubicBezTo>
                    <a:pt x="52" y="50"/>
                    <a:pt x="52" y="50"/>
                    <a:pt x="52" y="50"/>
                  </a:cubicBezTo>
                  <a:cubicBezTo>
                    <a:pt x="53" y="47"/>
                    <a:pt x="52" y="44"/>
                    <a:pt x="50" y="42"/>
                  </a:cubicBezTo>
                  <a:lnTo>
                    <a:pt x="17" y="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53" name="Google Shape;253;p22"/>
            <p:cNvSpPr/>
            <p:nvPr/>
          </p:nvSpPr>
          <p:spPr>
            <a:xfrm>
              <a:off x="-688975" y="4616450"/>
              <a:ext cx="317500" cy="101600"/>
            </a:xfrm>
            <a:custGeom>
              <a:rect b="b" l="l" r="r" t="t"/>
              <a:pathLst>
                <a:path extrusionOk="0" h="27" w="84">
                  <a:moveTo>
                    <a:pt x="77" y="13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0" y="5"/>
                    <a:pt x="2" y="15"/>
                    <a:pt x="10" y="17"/>
                  </a:cubicBezTo>
                  <a:cubicBezTo>
                    <a:pt x="74" y="27"/>
                    <a:pt x="74" y="27"/>
                    <a:pt x="74" y="27"/>
                  </a:cubicBezTo>
                  <a:cubicBezTo>
                    <a:pt x="76" y="27"/>
                    <a:pt x="79" y="27"/>
                    <a:pt x="81" y="25"/>
                  </a:cubicBezTo>
                  <a:cubicBezTo>
                    <a:pt x="84" y="21"/>
                    <a:pt x="82" y="14"/>
                    <a:pt x="77" y="1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54" name="Google Shape;254;p22"/>
            <p:cNvSpPr/>
            <p:nvPr/>
          </p:nvSpPr>
          <p:spPr>
            <a:xfrm>
              <a:off x="-636587" y="4332288"/>
              <a:ext cx="204788" cy="246062"/>
            </a:xfrm>
            <a:custGeom>
              <a:rect b="b" l="l" r="r" t="t"/>
              <a:pathLst>
                <a:path extrusionOk="0" h="65" w="54">
                  <a:moveTo>
                    <a:pt x="12" y="59"/>
                  </a:moveTo>
                  <a:cubicBezTo>
                    <a:pt x="35" y="64"/>
                    <a:pt x="35" y="64"/>
                    <a:pt x="35" y="64"/>
                  </a:cubicBezTo>
                  <a:cubicBezTo>
                    <a:pt x="39" y="65"/>
                    <a:pt x="43" y="62"/>
                    <a:pt x="45" y="58"/>
                  </a:cubicBezTo>
                  <a:cubicBezTo>
                    <a:pt x="53" y="36"/>
                    <a:pt x="53" y="36"/>
                    <a:pt x="53" y="36"/>
                  </a:cubicBezTo>
                  <a:cubicBezTo>
                    <a:pt x="54" y="34"/>
                    <a:pt x="54" y="33"/>
                    <a:pt x="54" y="31"/>
                  </a:cubicBezTo>
                  <a:cubicBezTo>
                    <a:pt x="52" y="10"/>
                    <a:pt x="52" y="10"/>
                    <a:pt x="52" y="10"/>
                  </a:cubicBezTo>
                  <a:cubicBezTo>
                    <a:pt x="52" y="7"/>
                    <a:pt x="51" y="5"/>
                    <a:pt x="49" y="3"/>
                  </a:cubicBezTo>
                  <a:cubicBezTo>
                    <a:pt x="46" y="1"/>
                    <a:pt x="42" y="0"/>
                    <a:pt x="39" y="3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2" y="29"/>
                    <a:pt x="0" y="33"/>
                    <a:pt x="1" y="37"/>
                  </a:cubicBezTo>
                  <a:cubicBezTo>
                    <a:pt x="5" y="53"/>
                    <a:pt x="5" y="53"/>
                    <a:pt x="5" y="53"/>
                  </a:cubicBezTo>
                  <a:cubicBezTo>
                    <a:pt x="6" y="56"/>
                    <a:pt x="9" y="59"/>
                    <a:pt x="12" y="5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55" name="Google Shape;255;p22"/>
            <p:cNvSpPr/>
            <p:nvPr/>
          </p:nvSpPr>
          <p:spPr>
            <a:xfrm>
              <a:off x="-431800" y="4446588"/>
              <a:ext cx="115888" cy="169862"/>
            </a:xfrm>
            <a:custGeom>
              <a:rect b="b" l="l" r="r" t="t"/>
              <a:pathLst>
                <a:path extrusionOk="0" h="45" w="31">
                  <a:moveTo>
                    <a:pt x="6" y="10"/>
                  </a:moveTo>
                  <a:cubicBezTo>
                    <a:pt x="1" y="24"/>
                    <a:pt x="1" y="24"/>
                    <a:pt x="1" y="24"/>
                  </a:cubicBezTo>
                  <a:cubicBezTo>
                    <a:pt x="0" y="26"/>
                    <a:pt x="0" y="29"/>
                    <a:pt x="0" y="31"/>
                  </a:cubicBezTo>
                  <a:cubicBezTo>
                    <a:pt x="3" y="45"/>
                    <a:pt x="3" y="45"/>
                    <a:pt x="3" y="45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4" y="41"/>
                    <a:pt x="14" y="41"/>
                    <a:pt x="14" y="41"/>
                  </a:cubicBezTo>
                  <a:cubicBezTo>
                    <a:pt x="19" y="38"/>
                    <a:pt x="21" y="31"/>
                    <a:pt x="20" y="25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7" y="17"/>
                    <a:pt x="21" y="9"/>
                    <a:pt x="27" y="7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1" y="2"/>
                    <a:pt x="7" y="5"/>
                    <a:pt x="6" y="1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56" name="Google Shape;256;p22"/>
            <p:cNvSpPr/>
            <p:nvPr/>
          </p:nvSpPr>
          <p:spPr>
            <a:xfrm>
              <a:off x="-420687" y="4046538"/>
              <a:ext cx="120650" cy="301625"/>
            </a:xfrm>
            <a:custGeom>
              <a:rect b="b" l="l" r="r" t="t"/>
              <a:pathLst>
                <a:path extrusionOk="0" h="80" w="32">
                  <a:moveTo>
                    <a:pt x="16" y="22"/>
                  </a:moveTo>
                  <a:cubicBezTo>
                    <a:pt x="15" y="20"/>
                    <a:pt x="15" y="18"/>
                    <a:pt x="15" y="17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7"/>
                    <a:pt x="15" y="4"/>
                    <a:pt x="12" y="3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28"/>
                    <a:pt x="0" y="30"/>
                    <a:pt x="0" y="31"/>
                  </a:cubicBezTo>
                  <a:cubicBezTo>
                    <a:pt x="20" y="76"/>
                    <a:pt x="20" y="76"/>
                    <a:pt x="20" y="76"/>
                  </a:cubicBezTo>
                  <a:cubicBezTo>
                    <a:pt x="21" y="79"/>
                    <a:pt x="23" y="80"/>
                    <a:pt x="25" y="80"/>
                  </a:cubicBezTo>
                  <a:cubicBezTo>
                    <a:pt x="29" y="80"/>
                    <a:pt x="32" y="77"/>
                    <a:pt x="32" y="73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2" y="46"/>
                    <a:pt x="32" y="45"/>
                    <a:pt x="31" y="44"/>
                  </a:cubicBezTo>
                  <a:lnTo>
                    <a:pt x="16" y="2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57" name="Google Shape;257;p22"/>
            <p:cNvSpPr/>
            <p:nvPr/>
          </p:nvSpPr>
          <p:spPr>
            <a:xfrm>
              <a:off x="-198437" y="3170238"/>
              <a:ext cx="320675" cy="592137"/>
            </a:xfrm>
            <a:custGeom>
              <a:rect b="b" l="l" r="r" t="t"/>
              <a:pathLst>
                <a:path extrusionOk="0" h="157" w="85">
                  <a:moveTo>
                    <a:pt x="61" y="9"/>
                  </a:moveTo>
                  <a:cubicBezTo>
                    <a:pt x="66" y="48"/>
                    <a:pt x="66" y="48"/>
                    <a:pt x="66" y="48"/>
                  </a:cubicBezTo>
                  <a:cubicBezTo>
                    <a:pt x="67" y="56"/>
                    <a:pt x="65" y="63"/>
                    <a:pt x="62" y="70"/>
                  </a:cubicBezTo>
                  <a:cubicBezTo>
                    <a:pt x="33" y="122"/>
                    <a:pt x="33" y="122"/>
                    <a:pt x="33" y="122"/>
                  </a:cubicBezTo>
                  <a:cubicBezTo>
                    <a:pt x="33" y="123"/>
                    <a:pt x="32" y="124"/>
                    <a:pt x="31" y="124"/>
                  </a:cubicBezTo>
                  <a:cubicBezTo>
                    <a:pt x="3" y="143"/>
                    <a:pt x="3" y="143"/>
                    <a:pt x="3" y="143"/>
                  </a:cubicBezTo>
                  <a:cubicBezTo>
                    <a:pt x="1" y="144"/>
                    <a:pt x="0" y="147"/>
                    <a:pt x="0" y="150"/>
                  </a:cubicBezTo>
                  <a:cubicBezTo>
                    <a:pt x="1" y="154"/>
                    <a:pt x="6" y="157"/>
                    <a:pt x="9" y="155"/>
                  </a:cubicBezTo>
                  <a:cubicBezTo>
                    <a:pt x="55" y="128"/>
                    <a:pt x="55" y="128"/>
                    <a:pt x="55" y="128"/>
                  </a:cubicBezTo>
                  <a:cubicBezTo>
                    <a:pt x="56" y="128"/>
                    <a:pt x="57" y="127"/>
                    <a:pt x="58" y="125"/>
                  </a:cubicBezTo>
                  <a:cubicBezTo>
                    <a:pt x="82" y="72"/>
                    <a:pt x="82" y="72"/>
                    <a:pt x="82" y="72"/>
                  </a:cubicBezTo>
                  <a:cubicBezTo>
                    <a:pt x="85" y="22"/>
                    <a:pt x="85" y="22"/>
                    <a:pt x="85" y="22"/>
                  </a:cubicBezTo>
                  <a:cubicBezTo>
                    <a:pt x="85" y="8"/>
                    <a:pt x="70" y="0"/>
                    <a:pt x="61" y="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58" name="Google Shape;258;p22"/>
            <p:cNvSpPr/>
            <p:nvPr/>
          </p:nvSpPr>
          <p:spPr>
            <a:xfrm>
              <a:off x="-1758950" y="2293938"/>
              <a:ext cx="373063" cy="268287"/>
            </a:xfrm>
            <a:custGeom>
              <a:rect b="b" l="l" r="r" t="t"/>
              <a:pathLst>
                <a:path extrusionOk="0" h="71" w="99">
                  <a:moveTo>
                    <a:pt x="12" y="70"/>
                  </a:moveTo>
                  <a:cubicBezTo>
                    <a:pt x="13" y="71"/>
                    <a:pt x="14" y="71"/>
                    <a:pt x="16" y="71"/>
                  </a:cubicBezTo>
                  <a:cubicBezTo>
                    <a:pt x="23" y="71"/>
                    <a:pt x="23" y="71"/>
                    <a:pt x="23" y="71"/>
                  </a:cubicBezTo>
                  <a:cubicBezTo>
                    <a:pt x="28" y="71"/>
                    <a:pt x="31" y="66"/>
                    <a:pt x="29" y="61"/>
                  </a:cubicBezTo>
                  <a:cubicBezTo>
                    <a:pt x="28" y="59"/>
                    <a:pt x="28" y="57"/>
                    <a:pt x="30" y="55"/>
                  </a:cubicBezTo>
                  <a:cubicBezTo>
                    <a:pt x="44" y="31"/>
                    <a:pt x="44" y="31"/>
                    <a:pt x="44" y="31"/>
                  </a:cubicBezTo>
                  <a:cubicBezTo>
                    <a:pt x="45" y="30"/>
                    <a:pt x="46" y="29"/>
                    <a:pt x="47" y="28"/>
                  </a:cubicBezTo>
                  <a:cubicBezTo>
                    <a:pt x="92" y="17"/>
                    <a:pt x="92" y="17"/>
                    <a:pt x="92" y="17"/>
                  </a:cubicBezTo>
                  <a:cubicBezTo>
                    <a:pt x="98" y="16"/>
                    <a:pt x="99" y="8"/>
                    <a:pt x="94" y="5"/>
                  </a:cubicBezTo>
                  <a:cubicBezTo>
                    <a:pt x="87" y="1"/>
                    <a:pt x="87" y="1"/>
                    <a:pt x="87" y="1"/>
                  </a:cubicBezTo>
                  <a:cubicBezTo>
                    <a:pt x="85" y="0"/>
                    <a:pt x="84" y="0"/>
                    <a:pt x="83" y="1"/>
                  </a:cubicBezTo>
                  <a:cubicBezTo>
                    <a:pt x="53" y="8"/>
                    <a:pt x="53" y="8"/>
                    <a:pt x="53" y="8"/>
                  </a:cubicBezTo>
                  <a:cubicBezTo>
                    <a:pt x="53" y="8"/>
                    <a:pt x="53" y="8"/>
                    <a:pt x="52" y="8"/>
                  </a:cubicBezTo>
                  <a:cubicBezTo>
                    <a:pt x="34" y="15"/>
                    <a:pt x="34" y="15"/>
                    <a:pt x="34" y="15"/>
                  </a:cubicBezTo>
                  <a:cubicBezTo>
                    <a:pt x="32" y="15"/>
                    <a:pt x="31" y="16"/>
                    <a:pt x="31" y="17"/>
                  </a:cubicBezTo>
                  <a:cubicBezTo>
                    <a:pt x="3" y="52"/>
                    <a:pt x="3" y="52"/>
                    <a:pt x="3" y="52"/>
                  </a:cubicBezTo>
                  <a:cubicBezTo>
                    <a:pt x="0" y="56"/>
                    <a:pt x="1" y="60"/>
                    <a:pt x="4" y="63"/>
                  </a:cubicBezTo>
                  <a:lnTo>
                    <a:pt x="12" y="7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59" name="Google Shape;259;p22"/>
            <p:cNvSpPr/>
            <p:nvPr/>
          </p:nvSpPr>
          <p:spPr>
            <a:xfrm>
              <a:off x="-974725" y="2079625"/>
              <a:ext cx="169863" cy="128587"/>
            </a:xfrm>
            <a:custGeom>
              <a:rect b="b" l="l" r="r" t="t"/>
              <a:pathLst>
                <a:path extrusionOk="0" h="34" w="45">
                  <a:moveTo>
                    <a:pt x="7" y="25"/>
                  </a:moveTo>
                  <a:cubicBezTo>
                    <a:pt x="34" y="33"/>
                    <a:pt x="34" y="33"/>
                    <a:pt x="34" y="33"/>
                  </a:cubicBezTo>
                  <a:cubicBezTo>
                    <a:pt x="37" y="34"/>
                    <a:pt x="40" y="33"/>
                    <a:pt x="42" y="30"/>
                  </a:cubicBezTo>
                  <a:cubicBezTo>
                    <a:pt x="43" y="29"/>
                    <a:pt x="43" y="29"/>
                    <a:pt x="43" y="29"/>
                  </a:cubicBezTo>
                  <a:cubicBezTo>
                    <a:pt x="45" y="26"/>
                    <a:pt x="44" y="20"/>
                    <a:pt x="40" y="18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1" y="14"/>
                    <a:pt x="30" y="11"/>
                    <a:pt x="30" y="9"/>
                  </a:cubicBezTo>
                  <a:cubicBezTo>
                    <a:pt x="29" y="7"/>
                    <a:pt x="29" y="7"/>
                    <a:pt x="29" y="7"/>
                  </a:cubicBezTo>
                  <a:cubicBezTo>
                    <a:pt x="29" y="3"/>
                    <a:pt x="25" y="0"/>
                    <a:pt x="22" y="1"/>
                  </a:cubicBezTo>
                  <a:cubicBezTo>
                    <a:pt x="18" y="1"/>
                    <a:pt x="15" y="2"/>
                    <a:pt x="13" y="2"/>
                  </a:cubicBezTo>
                  <a:cubicBezTo>
                    <a:pt x="10" y="2"/>
                    <a:pt x="8" y="3"/>
                    <a:pt x="7" y="5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0" y="18"/>
                    <a:pt x="2" y="23"/>
                    <a:pt x="7" y="2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60" name="Google Shape;260;p22"/>
            <p:cNvSpPr/>
            <p:nvPr/>
          </p:nvSpPr>
          <p:spPr>
            <a:xfrm>
              <a:off x="-804862" y="2178050"/>
              <a:ext cx="107950" cy="66675"/>
            </a:xfrm>
            <a:custGeom>
              <a:rect b="b" l="l" r="r" t="t"/>
              <a:pathLst>
                <a:path extrusionOk="0" h="18" w="29">
                  <a:moveTo>
                    <a:pt x="9" y="18"/>
                  </a:moveTo>
                  <a:cubicBezTo>
                    <a:pt x="21" y="18"/>
                    <a:pt x="21" y="18"/>
                    <a:pt x="21" y="18"/>
                  </a:cubicBezTo>
                  <a:cubicBezTo>
                    <a:pt x="23" y="18"/>
                    <a:pt x="25" y="17"/>
                    <a:pt x="27" y="15"/>
                  </a:cubicBezTo>
                  <a:cubicBezTo>
                    <a:pt x="29" y="11"/>
                    <a:pt x="28" y="6"/>
                    <a:pt x="24" y="3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18" y="0"/>
                    <a:pt x="17" y="0"/>
                    <a:pt x="15" y="0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6" y="2"/>
                    <a:pt x="5" y="3"/>
                    <a:pt x="4" y="5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0" y="11"/>
                    <a:pt x="3" y="18"/>
                    <a:pt x="9" y="1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61" name="Google Shape;261;p22"/>
            <p:cNvSpPr/>
            <p:nvPr/>
          </p:nvSpPr>
          <p:spPr>
            <a:xfrm>
              <a:off x="-55562" y="2332038"/>
              <a:ext cx="274638" cy="79375"/>
            </a:xfrm>
            <a:custGeom>
              <a:rect b="b" l="l" r="r" t="t"/>
              <a:pathLst>
                <a:path extrusionOk="0" h="21" w="73">
                  <a:moveTo>
                    <a:pt x="13" y="21"/>
                  </a:moveTo>
                  <a:cubicBezTo>
                    <a:pt x="70" y="21"/>
                    <a:pt x="70" y="21"/>
                    <a:pt x="70" y="21"/>
                  </a:cubicBezTo>
                  <a:cubicBezTo>
                    <a:pt x="71" y="18"/>
                    <a:pt x="71" y="18"/>
                    <a:pt x="71" y="18"/>
                  </a:cubicBezTo>
                  <a:cubicBezTo>
                    <a:pt x="73" y="13"/>
                    <a:pt x="69" y="7"/>
                    <a:pt x="64" y="6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2" y="5"/>
                    <a:pt x="0" y="8"/>
                    <a:pt x="0" y="12"/>
                  </a:cubicBezTo>
                  <a:cubicBezTo>
                    <a:pt x="1" y="18"/>
                    <a:pt x="1" y="18"/>
                    <a:pt x="1" y="18"/>
                  </a:cubicBezTo>
                  <a:lnTo>
                    <a:pt x="13" y="2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sp>
        <p:nvSpPr>
          <p:cNvPr id="262" name="Google Shape;262;p22"/>
          <p:cNvSpPr/>
          <p:nvPr/>
        </p:nvSpPr>
        <p:spPr>
          <a:xfrm>
            <a:off x="3785786" y="4042403"/>
            <a:ext cx="1281117" cy="2244097"/>
          </a:xfrm>
          <a:custGeom>
            <a:rect b="b" l="l" r="r" t="t"/>
            <a:pathLst>
              <a:path extrusionOk="0" h="439" w="251">
                <a:moveTo>
                  <a:pt x="237" y="97"/>
                </a:moveTo>
                <a:cubicBezTo>
                  <a:pt x="223" y="89"/>
                  <a:pt x="223" y="89"/>
                  <a:pt x="223" y="89"/>
                </a:cubicBezTo>
                <a:cubicBezTo>
                  <a:pt x="222" y="89"/>
                  <a:pt x="221" y="88"/>
                  <a:pt x="221" y="88"/>
                </a:cubicBezTo>
                <a:cubicBezTo>
                  <a:pt x="176" y="67"/>
                  <a:pt x="176" y="67"/>
                  <a:pt x="176" y="67"/>
                </a:cubicBezTo>
                <a:cubicBezTo>
                  <a:pt x="173" y="66"/>
                  <a:pt x="171" y="65"/>
                  <a:pt x="169" y="63"/>
                </a:cubicBezTo>
                <a:cubicBezTo>
                  <a:pt x="150" y="43"/>
                  <a:pt x="150" y="43"/>
                  <a:pt x="150" y="43"/>
                </a:cubicBezTo>
                <a:cubicBezTo>
                  <a:pt x="146" y="39"/>
                  <a:pt x="141" y="37"/>
                  <a:pt x="135" y="37"/>
                </a:cubicBezTo>
                <a:cubicBezTo>
                  <a:pt x="112" y="15"/>
                  <a:pt x="112" y="15"/>
                  <a:pt x="112" y="15"/>
                </a:cubicBezTo>
                <a:cubicBezTo>
                  <a:pt x="107" y="11"/>
                  <a:pt x="101" y="8"/>
                  <a:pt x="95" y="7"/>
                </a:cubicBezTo>
                <a:cubicBezTo>
                  <a:pt x="68" y="2"/>
                  <a:pt x="68" y="2"/>
                  <a:pt x="68" y="2"/>
                </a:cubicBezTo>
                <a:cubicBezTo>
                  <a:pt x="57" y="0"/>
                  <a:pt x="47" y="3"/>
                  <a:pt x="38" y="10"/>
                </a:cubicBezTo>
                <a:cubicBezTo>
                  <a:pt x="26" y="21"/>
                  <a:pt x="26" y="21"/>
                  <a:pt x="26" y="21"/>
                </a:cubicBezTo>
                <a:cubicBezTo>
                  <a:pt x="14" y="16"/>
                  <a:pt x="14" y="16"/>
                  <a:pt x="14" y="16"/>
                </a:cubicBezTo>
                <a:cubicBezTo>
                  <a:pt x="13" y="16"/>
                  <a:pt x="12" y="16"/>
                  <a:pt x="11" y="16"/>
                </a:cubicBezTo>
                <a:cubicBezTo>
                  <a:pt x="8" y="20"/>
                  <a:pt x="5" y="25"/>
                  <a:pt x="2" y="30"/>
                </a:cubicBezTo>
                <a:cubicBezTo>
                  <a:pt x="3" y="30"/>
                  <a:pt x="3" y="30"/>
                  <a:pt x="3" y="30"/>
                </a:cubicBezTo>
                <a:cubicBezTo>
                  <a:pt x="7" y="28"/>
                  <a:pt x="7" y="28"/>
                  <a:pt x="7" y="28"/>
                </a:cubicBezTo>
                <a:cubicBezTo>
                  <a:pt x="10" y="27"/>
                  <a:pt x="13" y="28"/>
                  <a:pt x="15" y="30"/>
                </a:cubicBezTo>
                <a:cubicBezTo>
                  <a:pt x="23" y="38"/>
                  <a:pt x="23" y="38"/>
                  <a:pt x="23" y="38"/>
                </a:cubicBezTo>
                <a:cubicBezTo>
                  <a:pt x="1" y="99"/>
                  <a:pt x="1" y="99"/>
                  <a:pt x="1" y="99"/>
                </a:cubicBezTo>
                <a:cubicBezTo>
                  <a:pt x="0" y="102"/>
                  <a:pt x="0" y="106"/>
                  <a:pt x="1" y="109"/>
                </a:cubicBezTo>
                <a:cubicBezTo>
                  <a:pt x="27" y="160"/>
                  <a:pt x="27" y="160"/>
                  <a:pt x="27" y="160"/>
                </a:cubicBezTo>
                <a:cubicBezTo>
                  <a:pt x="28" y="162"/>
                  <a:pt x="29" y="164"/>
                  <a:pt x="31" y="165"/>
                </a:cubicBezTo>
                <a:cubicBezTo>
                  <a:pt x="53" y="177"/>
                  <a:pt x="53" y="177"/>
                  <a:pt x="53" y="177"/>
                </a:cubicBezTo>
                <a:cubicBezTo>
                  <a:pt x="57" y="179"/>
                  <a:pt x="59" y="184"/>
                  <a:pt x="58" y="189"/>
                </a:cubicBezTo>
                <a:cubicBezTo>
                  <a:pt x="37" y="333"/>
                  <a:pt x="37" y="333"/>
                  <a:pt x="37" y="333"/>
                </a:cubicBezTo>
                <a:cubicBezTo>
                  <a:pt x="37" y="333"/>
                  <a:pt x="37" y="334"/>
                  <a:pt x="37" y="334"/>
                </a:cubicBezTo>
                <a:cubicBezTo>
                  <a:pt x="34" y="409"/>
                  <a:pt x="34" y="409"/>
                  <a:pt x="34" y="409"/>
                </a:cubicBezTo>
                <a:cubicBezTo>
                  <a:pt x="34" y="412"/>
                  <a:pt x="35" y="414"/>
                  <a:pt x="36" y="416"/>
                </a:cubicBezTo>
                <a:cubicBezTo>
                  <a:pt x="57" y="436"/>
                  <a:pt x="57" y="436"/>
                  <a:pt x="57" y="436"/>
                </a:cubicBezTo>
                <a:cubicBezTo>
                  <a:pt x="59" y="438"/>
                  <a:pt x="61" y="439"/>
                  <a:pt x="64" y="438"/>
                </a:cubicBezTo>
                <a:cubicBezTo>
                  <a:pt x="71" y="436"/>
                  <a:pt x="71" y="436"/>
                  <a:pt x="71" y="436"/>
                </a:cubicBezTo>
                <a:cubicBezTo>
                  <a:pt x="76" y="434"/>
                  <a:pt x="78" y="427"/>
                  <a:pt x="75" y="422"/>
                </a:cubicBezTo>
                <a:cubicBezTo>
                  <a:pt x="71" y="419"/>
                  <a:pt x="71" y="419"/>
                  <a:pt x="71" y="419"/>
                </a:cubicBezTo>
                <a:cubicBezTo>
                  <a:pt x="69" y="416"/>
                  <a:pt x="69" y="413"/>
                  <a:pt x="70" y="410"/>
                </a:cubicBezTo>
                <a:cubicBezTo>
                  <a:pt x="94" y="337"/>
                  <a:pt x="94" y="337"/>
                  <a:pt x="94" y="337"/>
                </a:cubicBezTo>
                <a:cubicBezTo>
                  <a:pt x="94" y="336"/>
                  <a:pt x="95" y="336"/>
                  <a:pt x="95" y="335"/>
                </a:cubicBezTo>
                <a:cubicBezTo>
                  <a:pt x="106" y="316"/>
                  <a:pt x="106" y="316"/>
                  <a:pt x="106" y="316"/>
                </a:cubicBezTo>
                <a:cubicBezTo>
                  <a:pt x="107" y="314"/>
                  <a:pt x="108" y="313"/>
                  <a:pt x="109" y="312"/>
                </a:cubicBezTo>
                <a:cubicBezTo>
                  <a:pt x="126" y="304"/>
                  <a:pt x="126" y="304"/>
                  <a:pt x="126" y="304"/>
                </a:cubicBezTo>
                <a:cubicBezTo>
                  <a:pt x="129" y="303"/>
                  <a:pt x="131" y="299"/>
                  <a:pt x="131" y="296"/>
                </a:cubicBezTo>
                <a:cubicBezTo>
                  <a:pt x="131" y="292"/>
                  <a:pt x="133" y="288"/>
                  <a:pt x="137" y="287"/>
                </a:cubicBezTo>
                <a:cubicBezTo>
                  <a:pt x="148" y="284"/>
                  <a:pt x="148" y="284"/>
                  <a:pt x="148" y="284"/>
                </a:cubicBezTo>
                <a:cubicBezTo>
                  <a:pt x="173" y="256"/>
                  <a:pt x="173" y="256"/>
                  <a:pt x="173" y="256"/>
                </a:cubicBezTo>
                <a:cubicBezTo>
                  <a:pt x="176" y="252"/>
                  <a:pt x="179" y="248"/>
                  <a:pt x="179" y="243"/>
                </a:cubicBezTo>
                <a:cubicBezTo>
                  <a:pt x="180" y="234"/>
                  <a:pt x="180" y="234"/>
                  <a:pt x="180" y="234"/>
                </a:cubicBezTo>
                <a:cubicBezTo>
                  <a:pt x="181" y="226"/>
                  <a:pt x="186" y="219"/>
                  <a:pt x="193" y="216"/>
                </a:cubicBezTo>
                <a:cubicBezTo>
                  <a:pt x="212" y="207"/>
                  <a:pt x="212" y="207"/>
                  <a:pt x="212" y="207"/>
                </a:cubicBezTo>
                <a:cubicBezTo>
                  <a:pt x="219" y="204"/>
                  <a:pt x="223" y="197"/>
                  <a:pt x="225" y="189"/>
                </a:cubicBezTo>
                <a:cubicBezTo>
                  <a:pt x="228" y="165"/>
                  <a:pt x="228" y="165"/>
                  <a:pt x="228" y="165"/>
                </a:cubicBezTo>
                <a:cubicBezTo>
                  <a:pt x="229" y="163"/>
                  <a:pt x="230" y="160"/>
                  <a:pt x="231" y="158"/>
                </a:cubicBezTo>
                <a:cubicBezTo>
                  <a:pt x="245" y="129"/>
                  <a:pt x="245" y="129"/>
                  <a:pt x="245" y="129"/>
                </a:cubicBezTo>
                <a:cubicBezTo>
                  <a:pt x="251" y="118"/>
                  <a:pt x="247" y="104"/>
                  <a:pt x="237" y="9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grpSp>
        <p:nvGrpSpPr>
          <p:cNvPr id="263" name="Google Shape;263;p22"/>
          <p:cNvGrpSpPr/>
          <p:nvPr/>
        </p:nvGrpSpPr>
        <p:grpSpPr>
          <a:xfrm>
            <a:off x="1472480" y="975180"/>
            <a:ext cx="4163841" cy="3226598"/>
            <a:chOff x="-6149976" y="1943101"/>
            <a:chExt cx="3074988" cy="2382836"/>
          </a:xfrm>
        </p:grpSpPr>
        <p:sp>
          <p:nvSpPr>
            <p:cNvPr id="264" name="Google Shape;264;p22"/>
            <p:cNvSpPr/>
            <p:nvPr/>
          </p:nvSpPr>
          <p:spPr>
            <a:xfrm>
              <a:off x="-6149976" y="2540000"/>
              <a:ext cx="2232025" cy="1785937"/>
            </a:xfrm>
            <a:custGeom>
              <a:rect b="b" l="l" r="r" t="t"/>
              <a:pathLst>
                <a:path extrusionOk="0" h="473" w="592">
                  <a:moveTo>
                    <a:pt x="456" y="472"/>
                  </a:moveTo>
                  <a:cubicBezTo>
                    <a:pt x="460" y="470"/>
                    <a:pt x="460" y="470"/>
                    <a:pt x="460" y="470"/>
                  </a:cubicBezTo>
                  <a:cubicBezTo>
                    <a:pt x="463" y="469"/>
                    <a:pt x="466" y="470"/>
                    <a:pt x="468" y="472"/>
                  </a:cubicBezTo>
                  <a:cubicBezTo>
                    <a:pt x="468" y="472"/>
                    <a:pt x="468" y="472"/>
                    <a:pt x="468" y="472"/>
                  </a:cubicBezTo>
                  <a:cubicBezTo>
                    <a:pt x="471" y="469"/>
                    <a:pt x="472" y="465"/>
                    <a:pt x="473" y="460"/>
                  </a:cubicBezTo>
                  <a:cubicBezTo>
                    <a:pt x="467" y="458"/>
                    <a:pt x="467" y="458"/>
                    <a:pt x="467" y="458"/>
                  </a:cubicBezTo>
                  <a:cubicBezTo>
                    <a:pt x="465" y="457"/>
                    <a:pt x="463" y="458"/>
                    <a:pt x="461" y="459"/>
                  </a:cubicBezTo>
                  <a:cubicBezTo>
                    <a:pt x="458" y="460"/>
                    <a:pt x="455" y="460"/>
                    <a:pt x="453" y="457"/>
                  </a:cubicBezTo>
                  <a:cubicBezTo>
                    <a:pt x="445" y="450"/>
                    <a:pt x="445" y="450"/>
                    <a:pt x="445" y="450"/>
                  </a:cubicBezTo>
                  <a:cubicBezTo>
                    <a:pt x="444" y="448"/>
                    <a:pt x="443" y="446"/>
                    <a:pt x="443" y="443"/>
                  </a:cubicBezTo>
                  <a:cubicBezTo>
                    <a:pt x="443" y="432"/>
                    <a:pt x="443" y="432"/>
                    <a:pt x="443" y="432"/>
                  </a:cubicBezTo>
                  <a:cubicBezTo>
                    <a:pt x="443" y="427"/>
                    <a:pt x="440" y="424"/>
                    <a:pt x="436" y="423"/>
                  </a:cubicBezTo>
                  <a:cubicBezTo>
                    <a:pt x="425" y="422"/>
                    <a:pt x="425" y="422"/>
                    <a:pt x="425" y="422"/>
                  </a:cubicBezTo>
                  <a:cubicBezTo>
                    <a:pt x="420" y="421"/>
                    <a:pt x="417" y="416"/>
                    <a:pt x="419" y="411"/>
                  </a:cubicBezTo>
                  <a:cubicBezTo>
                    <a:pt x="422" y="399"/>
                    <a:pt x="422" y="399"/>
                    <a:pt x="422" y="399"/>
                  </a:cubicBezTo>
                  <a:cubicBezTo>
                    <a:pt x="423" y="393"/>
                    <a:pt x="419" y="388"/>
                    <a:pt x="414" y="388"/>
                  </a:cubicBezTo>
                  <a:cubicBezTo>
                    <a:pt x="410" y="388"/>
                    <a:pt x="410" y="388"/>
                    <a:pt x="410" y="388"/>
                  </a:cubicBezTo>
                  <a:cubicBezTo>
                    <a:pt x="408" y="388"/>
                    <a:pt x="406" y="389"/>
                    <a:pt x="405" y="391"/>
                  </a:cubicBezTo>
                  <a:cubicBezTo>
                    <a:pt x="401" y="396"/>
                    <a:pt x="401" y="396"/>
                    <a:pt x="401" y="396"/>
                  </a:cubicBezTo>
                  <a:cubicBezTo>
                    <a:pt x="399" y="400"/>
                    <a:pt x="395" y="401"/>
                    <a:pt x="391" y="399"/>
                  </a:cubicBezTo>
                  <a:cubicBezTo>
                    <a:pt x="377" y="389"/>
                    <a:pt x="377" y="389"/>
                    <a:pt x="377" y="389"/>
                  </a:cubicBezTo>
                  <a:cubicBezTo>
                    <a:pt x="373" y="387"/>
                    <a:pt x="371" y="382"/>
                    <a:pt x="371" y="377"/>
                  </a:cubicBezTo>
                  <a:cubicBezTo>
                    <a:pt x="374" y="354"/>
                    <a:pt x="374" y="354"/>
                    <a:pt x="374" y="354"/>
                  </a:cubicBezTo>
                  <a:cubicBezTo>
                    <a:pt x="374" y="346"/>
                    <a:pt x="380" y="340"/>
                    <a:pt x="388" y="339"/>
                  </a:cubicBezTo>
                  <a:cubicBezTo>
                    <a:pt x="428" y="333"/>
                    <a:pt x="428" y="333"/>
                    <a:pt x="428" y="333"/>
                  </a:cubicBezTo>
                  <a:cubicBezTo>
                    <a:pt x="435" y="332"/>
                    <a:pt x="441" y="336"/>
                    <a:pt x="444" y="342"/>
                  </a:cubicBezTo>
                  <a:cubicBezTo>
                    <a:pt x="446" y="346"/>
                    <a:pt x="446" y="346"/>
                    <a:pt x="446" y="346"/>
                  </a:cubicBezTo>
                  <a:cubicBezTo>
                    <a:pt x="448" y="349"/>
                    <a:pt x="449" y="352"/>
                    <a:pt x="451" y="354"/>
                  </a:cubicBezTo>
                  <a:cubicBezTo>
                    <a:pt x="458" y="360"/>
                    <a:pt x="467" y="349"/>
                    <a:pt x="461" y="342"/>
                  </a:cubicBezTo>
                  <a:cubicBezTo>
                    <a:pt x="457" y="338"/>
                    <a:pt x="457" y="338"/>
                    <a:pt x="457" y="338"/>
                  </a:cubicBezTo>
                  <a:cubicBezTo>
                    <a:pt x="457" y="330"/>
                    <a:pt x="459" y="323"/>
                    <a:pt x="464" y="317"/>
                  </a:cubicBezTo>
                  <a:cubicBezTo>
                    <a:pt x="481" y="296"/>
                    <a:pt x="481" y="296"/>
                    <a:pt x="481" y="296"/>
                  </a:cubicBezTo>
                  <a:cubicBezTo>
                    <a:pt x="483" y="294"/>
                    <a:pt x="485" y="290"/>
                    <a:pt x="485" y="287"/>
                  </a:cubicBezTo>
                  <a:cubicBezTo>
                    <a:pt x="485" y="283"/>
                    <a:pt x="487" y="279"/>
                    <a:pt x="489" y="277"/>
                  </a:cubicBezTo>
                  <a:cubicBezTo>
                    <a:pt x="512" y="255"/>
                    <a:pt x="512" y="255"/>
                    <a:pt x="512" y="255"/>
                  </a:cubicBezTo>
                  <a:cubicBezTo>
                    <a:pt x="513" y="254"/>
                    <a:pt x="513" y="253"/>
                    <a:pt x="514" y="252"/>
                  </a:cubicBezTo>
                  <a:cubicBezTo>
                    <a:pt x="520" y="242"/>
                    <a:pt x="520" y="242"/>
                    <a:pt x="520" y="242"/>
                  </a:cubicBezTo>
                  <a:cubicBezTo>
                    <a:pt x="523" y="237"/>
                    <a:pt x="529" y="235"/>
                    <a:pt x="535" y="236"/>
                  </a:cubicBezTo>
                  <a:cubicBezTo>
                    <a:pt x="538" y="237"/>
                    <a:pt x="538" y="237"/>
                    <a:pt x="538" y="237"/>
                  </a:cubicBezTo>
                  <a:cubicBezTo>
                    <a:pt x="540" y="238"/>
                    <a:pt x="542" y="238"/>
                    <a:pt x="544" y="237"/>
                  </a:cubicBezTo>
                  <a:cubicBezTo>
                    <a:pt x="551" y="232"/>
                    <a:pt x="551" y="232"/>
                    <a:pt x="551" y="232"/>
                  </a:cubicBezTo>
                  <a:cubicBezTo>
                    <a:pt x="558" y="229"/>
                    <a:pt x="557" y="219"/>
                    <a:pt x="550" y="217"/>
                  </a:cubicBezTo>
                  <a:cubicBezTo>
                    <a:pt x="546" y="216"/>
                    <a:pt x="544" y="212"/>
                    <a:pt x="544" y="208"/>
                  </a:cubicBezTo>
                  <a:cubicBezTo>
                    <a:pt x="545" y="199"/>
                    <a:pt x="545" y="199"/>
                    <a:pt x="545" y="199"/>
                  </a:cubicBezTo>
                  <a:cubicBezTo>
                    <a:pt x="546" y="196"/>
                    <a:pt x="548" y="193"/>
                    <a:pt x="551" y="192"/>
                  </a:cubicBezTo>
                  <a:cubicBezTo>
                    <a:pt x="566" y="189"/>
                    <a:pt x="566" y="189"/>
                    <a:pt x="566" y="189"/>
                  </a:cubicBezTo>
                  <a:cubicBezTo>
                    <a:pt x="567" y="189"/>
                    <a:pt x="568" y="189"/>
                    <a:pt x="569" y="189"/>
                  </a:cubicBezTo>
                  <a:cubicBezTo>
                    <a:pt x="584" y="183"/>
                    <a:pt x="584" y="183"/>
                    <a:pt x="584" y="183"/>
                  </a:cubicBezTo>
                  <a:cubicBezTo>
                    <a:pt x="589" y="181"/>
                    <a:pt x="592" y="176"/>
                    <a:pt x="591" y="170"/>
                  </a:cubicBezTo>
                  <a:cubicBezTo>
                    <a:pt x="591" y="168"/>
                    <a:pt x="590" y="166"/>
                    <a:pt x="589" y="165"/>
                  </a:cubicBezTo>
                  <a:cubicBezTo>
                    <a:pt x="550" y="115"/>
                    <a:pt x="550" y="115"/>
                    <a:pt x="550" y="115"/>
                  </a:cubicBezTo>
                  <a:cubicBezTo>
                    <a:pt x="546" y="110"/>
                    <a:pt x="540" y="109"/>
                    <a:pt x="535" y="113"/>
                  </a:cubicBezTo>
                  <a:cubicBezTo>
                    <a:pt x="530" y="118"/>
                    <a:pt x="522" y="116"/>
                    <a:pt x="519" y="109"/>
                  </a:cubicBezTo>
                  <a:cubicBezTo>
                    <a:pt x="519" y="106"/>
                    <a:pt x="519" y="106"/>
                    <a:pt x="519" y="106"/>
                  </a:cubicBezTo>
                  <a:cubicBezTo>
                    <a:pt x="518" y="104"/>
                    <a:pt x="516" y="102"/>
                    <a:pt x="515" y="101"/>
                  </a:cubicBezTo>
                  <a:cubicBezTo>
                    <a:pt x="500" y="91"/>
                    <a:pt x="500" y="91"/>
                    <a:pt x="500" y="91"/>
                  </a:cubicBezTo>
                  <a:cubicBezTo>
                    <a:pt x="498" y="90"/>
                    <a:pt x="497" y="89"/>
                    <a:pt x="495" y="89"/>
                  </a:cubicBezTo>
                  <a:cubicBezTo>
                    <a:pt x="483" y="88"/>
                    <a:pt x="483" y="88"/>
                    <a:pt x="483" y="88"/>
                  </a:cubicBezTo>
                  <a:cubicBezTo>
                    <a:pt x="479" y="88"/>
                    <a:pt x="474" y="91"/>
                    <a:pt x="473" y="96"/>
                  </a:cubicBezTo>
                  <a:cubicBezTo>
                    <a:pt x="467" y="117"/>
                    <a:pt x="467" y="117"/>
                    <a:pt x="467" y="117"/>
                  </a:cubicBezTo>
                  <a:cubicBezTo>
                    <a:pt x="466" y="143"/>
                    <a:pt x="466" y="143"/>
                    <a:pt x="466" y="143"/>
                  </a:cubicBezTo>
                  <a:cubicBezTo>
                    <a:pt x="465" y="148"/>
                    <a:pt x="460" y="152"/>
                    <a:pt x="456" y="150"/>
                  </a:cubicBezTo>
                  <a:cubicBezTo>
                    <a:pt x="396" y="125"/>
                    <a:pt x="396" y="125"/>
                    <a:pt x="396" y="125"/>
                  </a:cubicBezTo>
                  <a:cubicBezTo>
                    <a:pt x="391" y="122"/>
                    <a:pt x="389" y="115"/>
                    <a:pt x="392" y="110"/>
                  </a:cubicBezTo>
                  <a:cubicBezTo>
                    <a:pt x="408" y="83"/>
                    <a:pt x="408" y="83"/>
                    <a:pt x="408" y="83"/>
                  </a:cubicBezTo>
                  <a:cubicBezTo>
                    <a:pt x="409" y="81"/>
                    <a:pt x="411" y="79"/>
                    <a:pt x="414" y="78"/>
                  </a:cubicBezTo>
                  <a:cubicBezTo>
                    <a:pt x="437" y="73"/>
                    <a:pt x="437" y="73"/>
                    <a:pt x="437" y="73"/>
                  </a:cubicBezTo>
                  <a:cubicBezTo>
                    <a:pt x="444" y="71"/>
                    <a:pt x="446" y="62"/>
                    <a:pt x="441" y="57"/>
                  </a:cubicBezTo>
                  <a:cubicBezTo>
                    <a:pt x="450" y="42"/>
                    <a:pt x="450" y="42"/>
                    <a:pt x="450" y="42"/>
                  </a:cubicBezTo>
                  <a:cubicBezTo>
                    <a:pt x="454" y="37"/>
                    <a:pt x="452" y="30"/>
                    <a:pt x="446" y="27"/>
                  </a:cubicBezTo>
                  <a:cubicBezTo>
                    <a:pt x="439" y="24"/>
                    <a:pt x="439" y="24"/>
                    <a:pt x="439" y="24"/>
                  </a:cubicBezTo>
                  <a:cubicBezTo>
                    <a:pt x="436" y="23"/>
                    <a:pt x="433" y="23"/>
                    <a:pt x="431" y="25"/>
                  </a:cubicBezTo>
                  <a:cubicBezTo>
                    <a:pt x="428" y="27"/>
                    <a:pt x="428" y="27"/>
                    <a:pt x="428" y="27"/>
                  </a:cubicBezTo>
                  <a:cubicBezTo>
                    <a:pt x="422" y="31"/>
                    <a:pt x="413" y="30"/>
                    <a:pt x="408" y="23"/>
                  </a:cubicBezTo>
                  <a:cubicBezTo>
                    <a:pt x="396" y="6"/>
                    <a:pt x="396" y="6"/>
                    <a:pt x="396" y="6"/>
                  </a:cubicBezTo>
                  <a:cubicBezTo>
                    <a:pt x="392" y="1"/>
                    <a:pt x="387" y="0"/>
                    <a:pt x="382" y="3"/>
                  </a:cubicBezTo>
                  <a:cubicBezTo>
                    <a:pt x="377" y="7"/>
                    <a:pt x="377" y="15"/>
                    <a:pt x="381" y="20"/>
                  </a:cubicBezTo>
                  <a:cubicBezTo>
                    <a:pt x="385" y="24"/>
                    <a:pt x="385" y="24"/>
                    <a:pt x="385" y="24"/>
                  </a:cubicBezTo>
                  <a:cubicBezTo>
                    <a:pt x="372" y="31"/>
                    <a:pt x="372" y="31"/>
                    <a:pt x="372" y="31"/>
                  </a:cubicBezTo>
                  <a:cubicBezTo>
                    <a:pt x="367" y="34"/>
                    <a:pt x="361" y="35"/>
                    <a:pt x="356" y="34"/>
                  </a:cubicBezTo>
                  <a:cubicBezTo>
                    <a:pt x="334" y="31"/>
                    <a:pt x="334" y="31"/>
                    <a:pt x="334" y="31"/>
                  </a:cubicBezTo>
                  <a:cubicBezTo>
                    <a:pt x="329" y="31"/>
                    <a:pt x="324" y="31"/>
                    <a:pt x="319" y="34"/>
                  </a:cubicBezTo>
                  <a:cubicBezTo>
                    <a:pt x="319" y="34"/>
                    <a:pt x="319" y="34"/>
                    <a:pt x="319" y="34"/>
                  </a:cubicBezTo>
                  <a:cubicBezTo>
                    <a:pt x="313" y="37"/>
                    <a:pt x="307" y="38"/>
                    <a:pt x="301" y="36"/>
                  </a:cubicBezTo>
                  <a:cubicBezTo>
                    <a:pt x="221" y="16"/>
                    <a:pt x="221" y="16"/>
                    <a:pt x="221" y="16"/>
                  </a:cubicBezTo>
                  <a:cubicBezTo>
                    <a:pt x="210" y="13"/>
                    <a:pt x="199" y="14"/>
                    <a:pt x="189" y="19"/>
                  </a:cubicBezTo>
                  <a:cubicBezTo>
                    <a:pt x="180" y="23"/>
                    <a:pt x="170" y="25"/>
                    <a:pt x="161" y="23"/>
                  </a:cubicBezTo>
                  <a:cubicBezTo>
                    <a:pt x="56" y="4"/>
                    <a:pt x="56" y="4"/>
                    <a:pt x="56" y="4"/>
                  </a:cubicBezTo>
                  <a:cubicBezTo>
                    <a:pt x="54" y="4"/>
                    <a:pt x="53" y="4"/>
                    <a:pt x="52" y="4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3" y="28"/>
                    <a:pt x="2" y="33"/>
                    <a:pt x="4" y="37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10" y="47"/>
                    <a:pt x="9" y="51"/>
                    <a:pt x="5" y="53"/>
                  </a:cubicBezTo>
                  <a:cubicBezTo>
                    <a:pt x="0" y="56"/>
                    <a:pt x="0" y="64"/>
                    <a:pt x="5" y="67"/>
                  </a:cubicBezTo>
                  <a:cubicBezTo>
                    <a:pt x="8" y="68"/>
                    <a:pt x="8" y="68"/>
                    <a:pt x="8" y="68"/>
                  </a:cubicBezTo>
                  <a:cubicBezTo>
                    <a:pt x="10" y="69"/>
                    <a:pt x="11" y="70"/>
                    <a:pt x="11" y="71"/>
                  </a:cubicBezTo>
                  <a:cubicBezTo>
                    <a:pt x="15" y="78"/>
                    <a:pt x="15" y="78"/>
                    <a:pt x="15" y="78"/>
                  </a:cubicBezTo>
                  <a:cubicBezTo>
                    <a:pt x="16" y="81"/>
                    <a:pt x="16" y="84"/>
                    <a:pt x="14" y="87"/>
                  </a:cubicBezTo>
                  <a:cubicBezTo>
                    <a:pt x="10" y="92"/>
                    <a:pt x="10" y="101"/>
                    <a:pt x="15" y="106"/>
                  </a:cubicBezTo>
                  <a:cubicBezTo>
                    <a:pt x="22" y="112"/>
                    <a:pt x="29" y="120"/>
                    <a:pt x="28" y="120"/>
                  </a:cubicBezTo>
                  <a:cubicBezTo>
                    <a:pt x="27" y="121"/>
                    <a:pt x="28" y="124"/>
                    <a:pt x="30" y="127"/>
                  </a:cubicBezTo>
                  <a:cubicBezTo>
                    <a:pt x="33" y="134"/>
                    <a:pt x="41" y="137"/>
                    <a:pt x="47" y="133"/>
                  </a:cubicBezTo>
                  <a:cubicBezTo>
                    <a:pt x="70" y="119"/>
                    <a:pt x="70" y="119"/>
                    <a:pt x="70" y="119"/>
                  </a:cubicBezTo>
                  <a:cubicBezTo>
                    <a:pt x="71" y="118"/>
                    <a:pt x="73" y="117"/>
                    <a:pt x="74" y="117"/>
                  </a:cubicBezTo>
                  <a:cubicBezTo>
                    <a:pt x="115" y="112"/>
                    <a:pt x="115" y="112"/>
                    <a:pt x="115" y="112"/>
                  </a:cubicBezTo>
                  <a:cubicBezTo>
                    <a:pt x="125" y="111"/>
                    <a:pt x="135" y="114"/>
                    <a:pt x="142" y="122"/>
                  </a:cubicBezTo>
                  <a:cubicBezTo>
                    <a:pt x="215" y="194"/>
                    <a:pt x="215" y="194"/>
                    <a:pt x="215" y="194"/>
                  </a:cubicBezTo>
                  <a:cubicBezTo>
                    <a:pt x="219" y="198"/>
                    <a:pt x="222" y="204"/>
                    <a:pt x="222" y="210"/>
                  </a:cubicBezTo>
                  <a:cubicBezTo>
                    <a:pt x="224" y="227"/>
                    <a:pt x="226" y="258"/>
                    <a:pt x="225" y="262"/>
                  </a:cubicBezTo>
                  <a:cubicBezTo>
                    <a:pt x="224" y="268"/>
                    <a:pt x="271" y="330"/>
                    <a:pt x="271" y="330"/>
                  </a:cubicBezTo>
                  <a:cubicBezTo>
                    <a:pt x="282" y="322"/>
                    <a:pt x="282" y="322"/>
                    <a:pt x="282" y="322"/>
                  </a:cubicBezTo>
                  <a:cubicBezTo>
                    <a:pt x="321" y="392"/>
                    <a:pt x="321" y="392"/>
                    <a:pt x="321" y="392"/>
                  </a:cubicBezTo>
                  <a:cubicBezTo>
                    <a:pt x="322" y="394"/>
                    <a:pt x="323" y="395"/>
                    <a:pt x="325" y="396"/>
                  </a:cubicBezTo>
                  <a:cubicBezTo>
                    <a:pt x="365" y="421"/>
                    <a:pt x="365" y="421"/>
                    <a:pt x="365" y="421"/>
                  </a:cubicBezTo>
                  <a:cubicBezTo>
                    <a:pt x="368" y="424"/>
                    <a:pt x="373" y="423"/>
                    <a:pt x="376" y="421"/>
                  </a:cubicBezTo>
                  <a:cubicBezTo>
                    <a:pt x="379" y="419"/>
                    <a:pt x="384" y="419"/>
                    <a:pt x="387" y="421"/>
                  </a:cubicBezTo>
                  <a:cubicBezTo>
                    <a:pt x="418" y="440"/>
                    <a:pt x="418" y="440"/>
                    <a:pt x="418" y="440"/>
                  </a:cubicBezTo>
                  <a:cubicBezTo>
                    <a:pt x="419" y="440"/>
                    <a:pt x="419" y="440"/>
                    <a:pt x="420" y="441"/>
                  </a:cubicBezTo>
                  <a:cubicBezTo>
                    <a:pt x="448" y="470"/>
                    <a:pt x="448" y="470"/>
                    <a:pt x="448" y="470"/>
                  </a:cubicBezTo>
                  <a:cubicBezTo>
                    <a:pt x="451" y="472"/>
                    <a:pt x="454" y="473"/>
                    <a:pt x="456" y="47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65" name="Google Shape;265;p22"/>
            <p:cNvSpPr/>
            <p:nvPr/>
          </p:nvSpPr>
          <p:spPr>
            <a:xfrm>
              <a:off x="-4249738" y="1943101"/>
              <a:ext cx="1174750" cy="1000125"/>
            </a:xfrm>
            <a:custGeom>
              <a:rect b="b" l="l" r="r" t="t"/>
              <a:pathLst>
                <a:path extrusionOk="0" h="265" w="312">
                  <a:moveTo>
                    <a:pt x="159" y="257"/>
                  </a:moveTo>
                  <a:cubicBezTo>
                    <a:pt x="163" y="248"/>
                    <a:pt x="170" y="234"/>
                    <a:pt x="173" y="226"/>
                  </a:cubicBezTo>
                  <a:cubicBezTo>
                    <a:pt x="174" y="223"/>
                    <a:pt x="177" y="221"/>
                    <a:pt x="180" y="220"/>
                  </a:cubicBezTo>
                  <a:cubicBezTo>
                    <a:pt x="199" y="213"/>
                    <a:pt x="199" y="213"/>
                    <a:pt x="199" y="213"/>
                  </a:cubicBezTo>
                  <a:cubicBezTo>
                    <a:pt x="200" y="213"/>
                    <a:pt x="201" y="212"/>
                    <a:pt x="201" y="211"/>
                  </a:cubicBezTo>
                  <a:cubicBezTo>
                    <a:pt x="214" y="194"/>
                    <a:pt x="214" y="194"/>
                    <a:pt x="214" y="194"/>
                  </a:cubicBezTo>
                  <a:cubicBezTo>
                    <a:pt x="215" y="193"/>
                    <a:pt x="215" y="192"/>
                    <a:pt x="216" y="192"/>
                  </a:cubicBezTo>
                  <a:cubicBezTo>
                    <a:pt x="258" y="174"/>
                    <a:pt x="258" y="174"/>
                    <a:pt x="258" y="174"/>
                  </a:cubicBezTo>
                  <a:cubicBezTo>
                    <a:pt x="261" y="173"/>
                    <a:pt x="264" y="170"/>
                    <a:pt x="265" y="166"/>
                  </a:cubicBezTo>
                  <a:cubicBezTo>
                    <a:pt x="286" y="94"/>
                    <a:pt x="286" y="94"/>
                    <a:pt x="286" y="94"/>
                  </a:cubicBezTo>
                  <a:cubicBezTo>
                    <a:pt x="287" y="90"/>
                    <a:pt x="286" y="85"/>
                    <a:pt x="284" y="82"/>
                  </a:cubicBezTo>
                  <a:cubicBezTo>
                    <a:pt x="284" y="82"/>
                    <a:pt x="284" y="82"/>
                    <a:pt x="284" y="82"/>
                  </a:cubicBezTo>
                  <a:cubicBezTo>
                    <a:pt x="280" y="77"/>
                    <a:pt x="280" y="69"/>
                    <a:pt x="285" y="65"/>
                  </a:cubicBezTo>
                  <a:cubicBezTo>
                    <a:pt x="306" y="46"/>
                    <a:pt x="306" y="46"/>
                    <a:pt x="306" y="46"/>
                  </a:cubicBezTo>
                  <a:cubicBezTo>
                    <a:pt x="312" y="40"/>
                    <a:pt x="310" y="28"/>
                    <a:pt x="301" y="26"/>
                  </a:cubicBezTo>
                  <a:cubicBezTo>
                    <a:pt x="301" y="26"/>
                    <a:pt x="301" y="26"/>
                    <a:pt x="301" y="26"/>
                  </a:cubicBezTo>
                  <a:cubicBezTo>
                    <a:pt x="300" y="26"/>
                    <a:pt x="299" y="26"/>
                    <a:pt x="298" y="26"/>
                  </a:cubicBezTo>
                  <a:cubicBezTo>
                    <a:pt x="278" y="29"/>
                    <a:pt x="278" y="29"/>
                    <a:pt x="278" y="29"/>
                  </a:cubicBezTo>
                  <a:cubicBezTo>
                    <a:pt x="275" y="29"/>
                    <a:pt x="272" y="28"/>
                    <a:pt x="270" y="26"/>
                  </a:cubicBezTo>
                  <a:cubicBezTo>
                    <a:pt x="264" y="20"/>
                    <a:pt x="264" y="20"/>
                    <a:pt x="264" y="20"/>
                  </a:cubicBezTo>
                  <a:cubicBezTo>
                    <a:pt x="264" y="20"/>
                    <a:pt x="264" y="20"/>
                    <a:pt x="264" y="20"/>
                  </a:cubicBezTo>
                  <a:cubicBezTo>
                    <a:pt x="270" y="17"/>
                    <a:pt x="270" y="7"/>
                    <a:pt x="263" y="4"/>
                  </a:cubicBezTo>
                  <a:cubicBezTo>
                    <a:pt x="259" y="2"/>
                    <a:pt x="259" y="2"/>
                    <a:pt x="259" y="2"/>
                  </a:cubicBezTo>
                  <a:cubicBezTo>
                    <a:pt x="255" y="0"/>
                    <a:pt x="251" y="1"/>
                    <a:pt x="247" y="2"/>
                  </a:cubicBezTo>
                  <a:cubicBezTo>
                    <a:pt x="242" y="4"/>
                    <a:pt x="241" y="4"/>
                    <a:pt x="240" y="4"/>
                  </a:cubicBezTo>
                  <a:cubicBezTo>
                    <a:pt x="181" y="6"/>
                    <a:pt x="181" y="6"/>
                    <a:pt x="181" y="6"/>
                  </a:cubicBezTo>
                  <a:cubicBezTo>
                    <a:pt x="181" y="6"/>
                    <a:pt x="180" y="6"/>
                    <a:pt x="179" y="6"/>
                  </a:cubicBezTo>
                  <a:cubicBezTo>
                    <a:pt x="65" y="27"/>
                    <a:pt x="65" y="27"/>
                    <a:pt x="65" y="27"/>
                  </a:cubicBezTo>
                  <a:cubicBezTo>
                    <a:pt x="62" y="27"/>
                    <a:pt x="59" y="29"/>
                    <a:pt x="57" y="30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5" y="51"/>
                    <a:pt x="24" y="55"/>
                    <a:pt x="27" y="57"/>
                  </a:cubicBezTo>
                  <a:cubicBezTo>
                    <a:pt x="27" y="57"/>
                    <a:pt x="27" y="57"/>
                    <a:pt x="27" y="57"/>
                  </a:cubicBezTo>
                  <a:cubicBezTo>
                    <a:pt x="30" y="60"/>
                    <a:pt x="29" y="65"/>
                    <a:pt x="25" y="66"/>
                  </a:cubicBezTo>
                  <a:cubicBezTo>
                    <a:pt x="5" y="71"/>
                    <a:pt x="5" y="71"/>
                    <a:pt x="5" y="71"/>
                  </a:cubicBezTo>
                  <a:cubicBezTo>
                    <a:pt x="2" y="72"/>
                    <a:pt x="0" y="76"/>
                    <a:pt x="3" y="79"/>
                  </a:cubicBezTo>
                  <a:cubicBezTo>
                    <a:pt x="25" y="104"/>
                    <a:pt x="25" y="104"/>
                    <a:pt x="25" y="104"/>
                  </a:cubicBezTo>
                  <a:cubicBezTo>
                    <a:pt x="26" y="105"/>
                    <a:pt x="27" y="106"/>
                    <a:pt x="28" y="106"/>
                  </a:cubicBezTo>
                  <a:cubicBezTo>
                    <a:pt x="73" y="113"/>
                    <a:pt x="73" y="113"/>
                    <a:pt x="73" y="113"/>
                  </a:cubicBezTo>
                  <a:cubicBezTo>
                    <a:pt x="75" y="113"/>
                    <a:pt x="76" y="114"/>
                    <a:pt x="77" y="116"/>
                  </a:cubicBezTo>
                  <a:cubicBezTo>
                    <a:pt x="97" y="162"/>
                    <a:pt x="97" y="162"/>
                    <a:pt x="97" y="162"/>
                  </a:cubicBezTo>
                  <a:cubicBezTo>
                    <a:pt x="97" y="163"/>
                    <a:pt x="97" y="163"/>
                    <a:pt x="98" y="163"/>
                  </a:cubicBezTo>
                  <a:cubicBezTo>
                    <a:pt x="106" y="174"/>
                    <a:pt x="106" y="174"/>
                    <a:pt x="106" y="174"/>
                  </a:cubicBezTo>
                  <a:cubicBezTo>
                    <a:pt x="111" y="179"/>
                    <a:pt x="111" y="187"/>
                    <a:pt x="106" y="192"/>
                  </a:cubicBezTo>
                  <a:cubicBezTo>
                    <a:pt x="106" y="192"/>
                    <a:pt x="106" y="192"/>
                    <a:pt x="106" y="192"/>
                  </a:cubicBezTo>
                  <a:cubicBezTo>
                    <a:pt x="102" y="196"/>
                    <a:pt x="101" y="202"/>
                    <a:pt x="103" y="207"/>
                  </a:cubicBezTo>
                  <a:cubicBezTo>
                    <a:pt x="122" y="251"/>
                    <a:pt x="122" y="251"/>
                    <a:pt x="122" y="251"/>
                  </a:cubicBezTo>
                  <a:cubicBezTo>
                    <a:pt x="123" y="254"/>
                    <a:pt x="125" y="256"/>
                    <a:pt x="128" y="257"/>
                  </a:cubicBezTo>
                  <a:cubicBezTo>
                    <a:pt x="145" y="263"/>
                    <a:pt x="145" y="263"/>
                    <a:pt x="145" y="263"/>
                  </a:cubicBezTo>
                  <a:cubicBezTo>
                    <a:pt x="150" y="265"/>
                    <a:pt x="156" y="263"/>
                    <a:pt x="159" y="25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66" name="Google Shape;266;p22"/>
            <p:cNvSpPr/>
            <p:nvPr/>
          </p:nvSpPr>
          <p:spPr>
            <a:xfrm>
              <a:off x="-4452938" y="3948113"/>
              <a:ext cx="288925" cy="131762"/>
            </a:xfrm>
            <a:custGeom>
              <a:rect b="b" l="l" r="r" t="t"/>
              <a:pathLst>
                <a:path extrusionOk="0" h="35" w="77">
                  <a:moveTo>
                    <a:pt x="7" y="0"/>
                  </a:moveTo>
                  <a:cubicBezTo>
                    <a:pt x="9" y="0"/>
                    <a:pt x="11" y="0"/>
                    <a:pt x="13" y="1"/>
                  </a:cubicBezTo>
                  <a:cubicBezTo>
                    <a:pt x="77" y="30"/>
                    <a:pt x="77" y="30"/>
                    <a:pt x="77" y="30"/>
                  </a:cubicBezTo>
                  <a:cubicBezTo>
                    <a:pt x="74" y="32"/>
                    <a:pt x="74" y="32"/>
                    <a:pt x="74" y="32"/>
                  </a:cubicBezTo>
                  <a:cubicBezTo>
                    <a:pt x="72" y="34"/>
                    <a:pt x="69" y="35"/>
                    <a:pt x="66" y="35"/>
                  </a:cubicBezTo>
                  <a:cubicBezTo>
                    <a:pt x="37" y="34"/>
                    <a:pt x="37" y="34"/>
                    <a:pt x="37" y="34"/>
                  </a:cubicBezTo>
                  <a:cubicBezTo>
                    <a:pt x="33" y="34"/>
                    <a:pt x="29" y="31"/>
                    <a:pt x="27" y="27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3" y="20"/>
                    <a:pt x="21" y="18"/>
                    <a:pt x="18" y="17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9"/>
                    <a:pt x="0" y="9"/>
                  </a:cubicBezTo>
                  <a:lnTo>
                    <a:pt x="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67" name="Google Shape;267;p22"/>
            <p:cNvSpPr/>
            <p:nvPr/>
          </p:nvSpPr>
          <p:spPr>
            <a:xfrm>
              <a:off x="-5316538" y="2400300"/>
              <a:ext cx="471488" cy="230187"/>
            </a:xfrm>
            <a:custGeom>
              <a:rect b="b" l="l" r="r" t="t"/>
              <a:pathLst>
                <a:path extrusionOk="0" h="61" w="125"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0" y="19"/>
                    <a:pt x="1" y="25"/>
                    <a:pt x="5" y="29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9" y="33"/>
                    <a:pt x="13" y="34"/>
                    <a:pt x="16" y="34"/>
                  </a:cubicBezTo>
                  <a:cubicBezTo>
                    <a:pt x="27" y="35"/>
                    <a:pt x="27" y="35"/>
                    <a:pt x="27" y="35"/>
                  </a:cubicBezTo>
                  <a:cubicBezTo>
                    <a:pt x="31" y="35"/>
                    <a:pt x="34" y="37"/>
                    <a:pt x="37" y="40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3" y="59"/>
                    <a:pt x="57" y="61"/>
                    <a:pt x="61" y="61"/>
                  </a:cubicBezTo>
                  <a:cubicBezTo>
                    <a:pt x="100" y="61"/>
                    <a:pt x="100" y="61"/>
                    <a:pt x="100" y="61"/>
                  </a:cubicBezTo>
                  <a:cubicBezTo>
                    <a:pt x="102" y="61"/>
                    <a:pt x="104" y="60"/>
                    <a:pt x="106" y="60"/>
                  </a:cubicBezTo>
                  <a:cubicBezTo>
                    <a:pt x="112" y="57"/>
                    <a:pt x="112" y="57"/>
                    <a:pt x="112" y="57"/>
                  </a:cubicBezTo>
                  <a:cubicBezTo>
                    <a:pt x="121" y="53"/>
                    <a:pt x="125" y="40"/>
                    <a:pt x="119" y="32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4" y="10"/>
                    <a:pt x="96" y="8"/>
                    <a:pt x="90" y="11"/>
                  </a:cubicBezTo>
                  <a:cubicBezTo>
                    <a:pt x="82" y="15"/>
                    <a:pt x="82" y="15"/>
                    <a:pt x="82" y="15"/>
                  </a:cubicBezTo>
                  <a:cubicBezTo>
                    <a:pt x="78" y="17"/>
                    <a:pt x="74" y="17"/>
                    <a:pt x="70" y="15"/>
                  </a:cubicBezTo>
                  <a:cubicBezTo>
                    <a:pt x="40" y="1"/>
                    <a:pt x="40" y="1"/>
                    <a:pt x="40" y="1"/>
                  </a:cubicBezTo>
                  <a:cubicBezTo>
                    <a:pt x="38" y="0"/>
                    <a:pt x="36" y="0"/>
                    <a:pt x="34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9" y="0"/>
                    <a:pt x="3" y="5"/>
                    <a:pt x="1" y="1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68" name="Google Shape;268;p22"/>
            <p:cNvSpPr/>
            <p:nvPr/>
          </p:nvSpPr>
          <p:spPr>
            <a:xfrm>
              <a:off x="-4608513" y="2430463"/>
              <a:ext cx="561975" cy="452437"/>
            </a:xfrm>
            <a:custGeom>
              <a:rect b="b" l="l" r="r" t="t"/>
              <a:pathLst>
                <a:path extrusionOk="0" h="120" w="149">
                  <a:moveTo>
                    <a:pt x="6" y="6"/>
                  </a:moveTo>
                  <a:cubicBezTo>
                    <a:pt x="1" y="21"/>
                    <a:pt x="1" y="21"/>
                    <a:pt x="1" y="21"/>
                  </a:cubicBezTo>
                  <a:cubicBezTo>
                    <a:pt x="0" y="24"/>
                    <a:pt x="1" y="28"/>
                    <a:pt x="4" y="30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2" y="44"/>
                    <a:pt x="23" y="44"/>
                    <a:pt x="25" y="44"/>
                  </a:cubicBezTo>
                  <a:cubicBezTo>
                    <a:pt x="60" y="46"/>
                    <a:pt x="60" y="46"/>
                    <a:pt x="60" y="46"/>
                  </a:cubicBezTo>
                  <a:cubicBezTo>
                    <a:pt x="62" y="46"/>
                    <a:pt x="64" y="47"/>
                    <a:pt x="65" y="48"/>
                  </a:cubicBezTo>
                  <a:cubicBezTo>
                    <a:pt x="84" y="66"/>
                    <a:pt x="84" y="66"/>
                    <a:pt x="84" y="66"/>
                  </a:cubicBezTo>
                  <a:cubicBezTo>
                    <a:pt x="88" y="69"/>
                    <a:pt x="87" y="76"/>
                    <a:pt x="83" y="79"/>
                  </a:cubicBezTo>
                  <a:cubicBezTo>
                    <a:pt x="71" y="88"/>
                    <a:pt x="71" y="88"/>
                    <a:pt x="71" y="88"/>
                  </a:cubicBezTo>
                  <a:cubicBezTo>
                    <a:pt x="67" y="90"/>
                    <a:pt x="66" y="97"/>
                    <a:pt x="70" y="100"/>
                  </a:cubicBezTo>
                  <a:cubicBezTo>
                    <a:pt x="73" y="103"/>
                    <a:pt x="73" y="103"/>
                    <a:pt x="73" y="103"/>
                  </a:cubicBezTo>
                  <a:cubicBezTo>
                    <a:pt x="75" y="105"/>
                    <a:pt x="77" y="106"/>
                    <a:pt x="80" y="105"/>
                  </a:cubicBezTo>
                  <a:cubicBezTo>
                    <a:pt x="89" y="102"/>
                    <a:pt x="89" y="102"/>
                    <a:pt x="89" y="102"/>
                  </a:cubicBezTo>
                  <a:cubicBezTo>
                    <a:pt x="90" y="101"/>
                    <a:pt x="92" y="102"/>
                    <a:pt x="94" y="102"/>
                  </a:cubicBezTo>
                  <a:cubicBezTo>
                    <a:pt x="124" y="118"/>
                    <a:pt x="124" y="118"/>
                    <a:pt x="124" y="118"/>
                  </a:cubicBezTo>
                  <a:cubicBezTo>
                    <a:pt x="128" y="120"/>
                    <a:pt x="133" y="117"/>
                    <a:pt x="134" y="112"/>
                  </a:cubicBezTo>
                  <a:cubicBezTo>
                    <a:pt x="135" y="108"/>
                    <a:pt x="135" y="108"/>
                    <a:pt x="135" y="108"/>
                  </a:cubicBezTo>
                  <a:cubicBezTo>
                    <a:pt x="135" y="105"/>
                    <a:pt x="135" y="103"/>
                    <a:pt x="133" y="101"/>
                  </a:cubicBezTo>
                  <a:cubicBezTo>
                    <a:pt x="133" y="101"/>
                    <a:pt x="133" y="101"/>
                    <a:pt x="133" y="101"/>
                  </a:cubicBezTo>
                  <a:cubicBezTo>
                    <a:pt x="131" y="98"/>
                    <a:pt x="132" y="93"/>
                    <a:pt x="135" y="90"/>
                  </a:cubicBezTo>
                  <a:cubicBezTo>
                    <a:pt x="145" y="83"/>
                    <a:pt x="145" y="83"/>
                    <a:pt x="145" y="83"/>
                  </a:cubicBezTo>
                  <a:cubicBezTo>
                    <a:pt x="149" y="79"/>
                    <a:pt x="149" y="73"/>
                    <a:pt x="145" y="70"/>
                  </a:cubicBezTo>
                  <a:cubicBezTo>
                    <a:pt x="125" y="51"/>
                    <a:pt x="125" y="51"/>
                    <a:pt x="125" y="51"/>
                  </a:cubicBezTo>
                  <a:cubicBezTo>
                    <a:pt x="124" y="51"/>
                    <a:pt x="124" y="51"/>
                    <a:pt x="124" y="50"/>
                  </a:cubicBezTo>
                  <a:cubicBezTo>
                    <a:pt x="112" y="33"/>
                    <a:pt x="112" y="33"/>
                    <a:pt x="112" y="33"/>
                  </a:cubicBezTo>
                  <a:cubicBezTo>
                    <a:pt x="112" y="32"/>
                    <a:pt x="111" y="32"/>
                    <a:pt x="110" y="31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8" y="1"/>
                    <a:pt x="66" y="0"/>
                    <a:pt x="6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0" y="0"/>
                    <a:pt x="7" y="2"/>
                    <a:pt x="6" y="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69" name="Google Shape;269;p22"/>
            <p:cNvSpPr/>
            <p:nvPr/>
          </p:nvSpPr>
          <p:spPr>
            <a:xfrm>
              <a:off x="-5162550" y="1947863"/>
              <a:ext cx="1055688" cy="512762"/>
            </a:xfrm>
            <a:custGeom>
              <a:rect b="b" l="l" r="r" t="t"/>
              <a:pathLst>
                <a:path extrusionOk="0" h="136" w="280">
                  <a:moveTo>
                    <a:pt x="268" y="39"/>
                  </a:moveTo>
                  <a:cubicBezTo>
                    <a:pt x="216" y="75"/>
                    <a:pt x="216" y="75"/>
                    <a:pt x="216" y="75"/>
                  </a:cubicBezTo>
                  <a:cubicBezTo>
                    <a:pt x="212" y="77"/>
                    <a:pt x="209" y="81"/>
                    <a:pt x="208" y="86"/>
                  </a:cubicBezTo>
                  <a:cubicBezTo>
                    <a:pt x="204" y="101"/>
                    <a:pt x="204" y="101"/>
                    <a:pt x="204" y="101"/>
                  </a:cubicBezTo>
                  <a:cubicBezTo>
                    <a:pt x="202" y="109"/>
                    <a:pt x="195" y="114"/>
                    <a:pt x="188" y="115"/>
                  </a:cubicBezTo>
                  <a:cubicBezTo>
                    <a:pt x="150" y="117"/>
                    <a:pt x="150" y="117"/>
                    <a:pt x="150" y="117"/>
                  </a:cubicBezTo>
                  <a:cubicBezTo>
                    <a:pt x="145" y="117"/>
                    <a:pt x="139" y="120"/>
                    <a:pt x="136" y="126"/>
                  </a:cubicBezTo>
                  <a:cubicBezTo>
                    <a:pt x="136" y="126"/>
                    <a:pt x="136" y="126"/>
                    <a:pt x="136" y="126"/>
                  </a:cubicBezTo>
                  <a:cubicBezTo>
                    <a:pt x="132" y="133"/>
                    <a:pt x="125" y="136"/>
                    <a:pt x="117" y="134"/>
                  </a:cubicBezTo>
                  <a:cubicBezTo>
                    <a:pt x="100" y="130"/>
                    <a:pt x="100" y="130"/>
                    <a:pt x="100" y="130"/>
                  </a:cubicBezTo>
                  <a:cubicBezTo>
                    <a:pt x="95" y="129"/>
                    <a:pt x="92" y="127"/>
                    <a:pt x="89" y="123"/>
                  </a:cubicBezTo>
                  <a:cubicBezTo>
                    <a:pt x="85" y="118"/>
                    <a:pt x="85" y="118"/>
                    <a:pt x="85" y="118"/>
                  </a:cubicBezTo>
                  <a:cubicBezTo>
                    <a:pt x="81" y="112"/>
                    <a:pt x="74" y="109"/>
                    <a:pt x="67" y="111"/>
                  </a:cubicBezTo>
                  <a:cubicBezTo>
                    <a:pt x="31" y="119"/>
                    <a:pt x="31" y="119"/>
                    <a:pt x="31" y="119"/>
                  </a:cubicBezTo>
                  <a:cubicBezTo>
                    <a:pt x="27" y="120"/>
                    <a:pt x="23" y="120"/>
                    <a:pt x="20" y="118"/>
                  </a:cubicBezTo>
                  <a:cubicBezTo>
                    <a:pt x="14" y="115"/>
                    <a:pt x="14" y="115"/>
                    <a:pt x="14" y="115"/>
                  </a:cubicBezTo>
                  <a:cubicBezTo>
                    <a:pt x="0" y="108"/>
                    <a:pt x="0" y="87"/>
                    <a:pt x="14" y="79"/>
                  </a:cubicBezTo>
                  <a:cubicBezTo>
                    <a:pt x="33" y="69"/>
                    <a:pt x="33" y="69"/>
                    <a:pt x="33" y="69"/>
                  </a:cubicBezTo>
                  <a:cubicBezTo>
                    <a:pt x="35" y="69"/>
                    <a:pt x="36" y="68"/>
                    <a:pt x="38" y="68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4" y="60"/>
                    <a:pt x="87" y="59"/>
                    <a:pt x="88" y="58"/>
                  </a:cubicBezTo>
                  <a:cubicBezTo>
                    <a:pt x="125" y="35"/>
                    <a:pt x="125" y="35"/>
                    <a:pt x="125" y="35"/>
                  </a:cubicBezTo>
                  <a:cubicBezTo>
                    <a:pt x="127" y="34"/>
                    <a:pt x="128" y="33"/>
                    <a:pt x="130" y="33"/>
                  </a:cubicBezTo>
                  <a:cubicBezTo>
                    <a:pt x="249" y="1"/>
                    <a:pt x="249" y="1"/>
                    <a:pt x="249" y="1"/>
                  </a:cubicBezTo>
                  <a:cubicBezTo>
                    <a:pt x="252" y="0"/>
                    <a:pt x="256" y="1"/>
                    <a:pt x="259" y="2"/>
                  </a:cubicBezTo>
                  <a:cubicBezTo>
                    <a:pt x="265" y="4"/>
                    <a:pt x="265" y="4"/>
                    <a:pt x="265" y="4"/>
                  </a:cubicBezTo>
                  <a:cubicBezTo>
                    <a:pt x="278" y="10"/>
                    <a:pt x="280" y="31"/>
                    <a:pt x="268" y="3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270" name="Google Shape;270;p22"/>
          <p:cNvGrpSpPr/>
          <p:nvPr/>
        </p:nvGrpSpPr>
        <p:grpSpPr>
          <a:xfrm>
            <a:off x="5565383" y="3234445"/>
            <a:ext cx="1822889" cy="2248517"/>
            <a:chOff x="-3127375" y="3611563"/>
            <a:chExt cx="1346200" cy="1660525"/>
          </a:xfrm>
        </p:grpSpPr>
        <p:sp>
          <p:nvSpPr>
            <p:cNvPr id="271" name="Google Shape;271;p22"/>
            <p:cNvSpPr/>
            <p:nvPr/>
          </p:nvSpPr>
          <p:spPr>
            <a:xfrm>
              <a:off x="-3127375" y="3611563"/>
              <a:ext cx="1346200" cy="1660525"/>
            </a:xfrm>
            <a:custGeom>
              <a:rect b="b" l="l" r="r" t="t"/>
              <a:pathLst>
                <a:path extrusionOk="0" h="440" w="357">
                  <a:moveTo>
                    <a:pt x="349" y="161"/>
                  </a:moveTo>
                  <a:cubicBezTo>
                    <a:pt x="325" y="167"/>
                    <a:pt x="325" y="167"/>
                    <a:pt x="325" y="167"/>
                  </a:cubicBezTo>
                  <a:cubicBezTo>
                    <a:pt x="323" y="167"/>
                    <a:pt x="322" y="167"/>
                    <a:pt x="320" y="166"/>
                  </a:cubicBezTo>
                  <a:cubicBezTo>
                    <a:pt x="319" y="166"/>
                    <a:pt x="318" y="165"/>
                    <a:pt x="318" y="164"/>
                  </a:cubicBezTo>
                  <a:cubicBezTo>
                    <a:pt x="266" y="65"/>
                    <a:pt x="266" y="65"/>
                    <a:pt x="266" y="65"/>
                  </a:cubicBezTo>
                  <a:cubicBezTo>
                    <a:pt x="265" y="64"/>
                    <a:pt x="265" y="63"/>
                    <a:pt x="265" y="62"/>
                  </a:cubicBezTo>
                  <a:cubicBezTo>
                    <a:pt x="265" y="62"/>
                    <a:pt x="265" y="62"/>
                    <a:pt x="265" y="62"/>
                  </a:cubicBezTo>
                  <a:cubicBezTo>
                    <a:pt x="261" y="54"/>
                    <a:pt x="256" y="46"/>
                    <a:pt x="252" y="37"/>
                  </a:cubicBezTo>
                  <a:cubicBezTo>
                    <a:pt x="250" y="37"/>
                    <a:pt x="250" y="37"/>
                    <a:pt x="250" y="37"/>
                  </a:cubicBezTo>
                  <a:cubicBezTo>
                    <a:pt x="250" y="37"/>
                    <a:pt x="249" y="37"/>
                    <a:pt x="248" y="38"/>
                  </a:cubicBezTo>
                  <a:cubicBezTo>
                    <a:pt x="244" y="40"/>
                    <a:pt x="244" y="40"/>
                    <a:pt x="244" y="40"/>
                  </a:cubicBezTo>
                  <a:cubicBezTo>
                    <a:pt x="242" y="40"/>
                    <a:pt x="241" y="41"/>
                    <a:pt x="240" y="40"/>
                  </a:cubicBezTo>
                  <a:cubicBezTo>
                    <a:pt x="204" y="29"/>
                    <a:pt x="204" y="29"/>
                    <a:pt x="204" y="29"/>
                  </a:cubicBezTo>
                  <a:cubicBezTo>
                    <a:pt x="201" y="29"/>
                    <a:pt x="198" y="30"/>
                    <a:pt x="197" y="33"/>
                  </a:cubicBezTo>
                  <a:cubicBezTo>
                    <a:pt x="194" y="38"/>
                    <a:pt x="194" y="38"/>
                    <a:pt x="194" y="38"/>
                  </a:cubicBezTo>
                  <a:cubicBezTo>
                    <a:pt x="192" y="41"/>
                    <a:pt x="189" y="43"/>
                    <a:pt x="186" y="41"/>
                  </a:cubicBezTo>
                  <a:cubicBezTo>
                    <a:pt x="148" y="22"/>
                    <a:pt x="148" y="22"/>
                    <a:pt x="148" y="22"/>
                  </a:cubicBezTo>
                  <a:cubicBezTo>
                    <a:pt x="146" y="21"/>
                    <a:pt x="144" y="19"/>
                    <a:pt x="144" y="17"/>
                  </a:cubicBezTo>
                  <a:cubicBezTo>
                    <a:pt x="143" y="8"/>
                    <a:pt x="143" y="8"/>
                    <a:pt x="143" y="8"/>
                  </a:cubicBezTo>
                  <a:cubicBezTo>
                    <a:pt x="142" y="6"/>
                    <a:pt x="140" y="4"/>
                    <a:pt x="138" y="3"/>
                  </a:cubicBezTo>
                  <a:cubicBezTo>
                    <a:pt x="125" y="1"/>
                    <a:pt x="125" y="1"/>
                    <a:pt x="125" y="1"/>
                  </a:cubicBezTo>
                  <a:cubicBezTo>
                    <a:pt x="124" y="0"/>
                    <a:pt x="123" y="0"/>
                    <a:pt x="122" y="1"/>
                  </a:cubicBezTo>
                  <a:cubicBezTo>
                    <a:pt x="81" y="13"/>
                    <a:pt x="81" y="13"/>
                    <a:pt x="81" y="13"/>
                  </a:cubicBezTo>
                  <a:cubicBezTo>
                    <a:pt x="81" y="13"/>
                    <a:pt x="80" y="14"/>
                    <a:pt x="79" y="13"/>
                  </a:cubicBezTo>
                  <a:cubicBezTo>
                    <a:pt x="62" y="10"/>
                    <a:pt x="62" y="10"/>
                    <a:pt x="62" y="10"/>
                  </a:cubicBezTo>
                  <a:cubicBezTo>
                    <a:pt x="61" y="9"/>
                    <a:pt x="59" y="10"/>
                    <a:pt x="58" y="11"/>
                  </a:cubicBezTo>
                  <a:cubicBezTo>
                    <a:pt x="21" y="62"/>
                    <a:pt x="21" y="62"/>
                    <a:pt x="21" y="62"/>
                  </a:cubicBezTo>
                  <a:cubicBezTo>
                    <a:pt x="18" y="66"/>
                    <a:pt x="16" y="71"/>
                    <a:pt x="14" y="76"/>
                  </a:cubicBezTo>
                  <a:cubicBezTo>
                    <a:pt x="4" y="119"/>
                    <a:pt x="4" y="119"/>
                    <a:pt x="4" y="119"/>
                  </a:cubicBezTo>
                  <a:cubicBezTo>
                    <a:pt x="4" y="121"/>
                    <a:pt x="4" y="122"/>
                    <a:pt x="3" y="124"/>
                  </a:cubicBezTo>
                  <a:cubicBezTo>
                    <a:pt x="2" y="136"/>
                    <a:pt x="2" y="136"/>
                    <a:pt x="2" y="136"/>
                  </a:cubicBezTo>
                  <a:cubicBezTo>
                    <a:pt x="0" y="147"/>
                    <a:pt x="4" y="159"/>
                    <a:pt x="12" y="167"/>
                  </a:cubicBezTo>
                  <a:cubicBezTo>
                    <a:pt x="40" y="199"/>
                    <a:pt x="40" y="199"/>
                    <a:pt x="40" y="199"/>
                  </a:cubicBezTo>
                  <a:cubicBezTo>
                    <a:pt x="43" y="202"/>
                    <a:pt x="47" y="204"/>
                    <a:pt x="52" y="203"/>
                  </a:cubicBezTo>
                  <a:cubicBezTo>
                    <a:pt x="77" y="201"/>
                    <a:pt x="77" y="201"/>
                    <a:pt x="77" y="201"/>
                  </a:cubicBezTo>
                  <a:cubicBezTo>
                    <a:pt x="104" y="194"/>
                    <a:pt x="104" y="194"/>
                    <a:pt x="104" y="194"/>
                  </a:cubicBezTo>
                  <a:cubicBezTo>
                    <a:pt x="109" y="193"/>
                    <a:pt x="115" y="195"/>
                    <a:pt x="118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21" y="203"/>
                    <a:pt x="123" y="204"/>
                    <a:pt x="126" y="205"/>
                  </a:cubicBezTo>
                  <a:cubicBezTo>
                    <a:pt x="135" y="206"/>
                    <a:pt x="135" y="206"/>
                    <a:pt x="135" y="206"/>
                  </a:cubicBezTo>
                  <a:cubicBezTo>
                    <a:pt x="138" y="207"/>
                    <a:pt x="141" y="210"/>
                    <a:pt x="140" y="214"/>
                  </a:cubicBezTo>
                  <a:cubicBezTo>
                    <a:pt x="137" y="233"/>
                    <a:pt x="137" y="233"/>
                    <a:pt x="137" y="233"/>
                  </a:cubicBezTo>
                  <a:cubicBezTo>
                    <a:pt x="136" y="234"/>
                    <a:pt x="137" y="236"/>
                    <a:pt x="137" y="237"/>
                  </a:cubicBezTo>
                  <a:cubicBezTo>
                    <a:pt x="159" y="290"/>
                    <a:pt x="159" y="290"/>
                    <a:pt x="159" y="290"/>
                  </a:cubicBezTo>
                  <a:cubicBezTo>
                    <a:pt x="161" y="295"/>
                    <a:pt x="161" y="301"/>
                    <a:pt x="160" y="307"/>
                  </a:cubicBezTo>
                  <a:cubicBezTo>
                    <a:pt x="153" y="324"/>
                    <a:pt x="153" y="324"/>
                    <a:pt x="153" y="324"/>
                  </a:cubicBezTo>
                  <a:cubicBezTo>
                    <a:pt x="152" y="330"/>
                    <a:pt x="152" y="335"/>
                    <a:pt x="154" y="341"/>
                  </a:cubicBezTo>
                  <a:cubicBezTo>
                    <a:pt x="186" y="428"/>
                    <a:pt x="186" y="428"/>
                    <a:pt x="186" y="428"/>
                  </a:cubicBezTo>
                  <a:cubicBezTo>
                    <a:pt x="189" y="436"/>
                    <a:pt x="196" y="440"/>
                    <a:pt x="204" y="439"/>
                  </a:cubicBezTo>
                  <a:cubicBezTo>
                    <a:pt x="220" y="437"/>
                    <a:pt x="220" y="437"/>
                    <a:pt x="220" y="437"/>
                  </a:cubicBezTo>
                  <a:cubicBezTo>
                    <a:pt x="224" y="436"/>
                    <a:pt x="228" y="434"/>
                    <a:pt x="231" y="430"/>
                  </a:cubicBezTo>
                  <a:cubicBezTo>
                    <a:pt x="258" y="393"/>
                    <a:pt x="258" y="393"/>
                    <a:pt x="258" y="393"/>
                  </a:cubicBezTo>
                  <a:cubicBezTo>
                    <a:pt x="259" y="392"/>
                    <a:pt x="260" y="390"/>
                    <a:pt x="260" y="389"/>
                  </a:cubicBezTo>
                  <a:cubicBezTo>
                    <a:pt x="261" y="385"/>
                    <a:pt x="261" y="385"/>
                    <a:pt x="261" y="385"/>
                  </a:cubicBezTo>
                  <a:cubicBezTo>
                    <a:pt x="262" y="382"/>
                    <a:pt x="264" y="379"/>
                    <a:pt x="266" y="377"/>
                  </a:cubicBezTo>
                  <a:cubicBezTo>
                    <a:pt x="271" y="374"/>
                    <a:pt x="273" y="368"/>
                    <a:pt x="272" y="362"/>
                  </a:cubicBezTo>
                  <a:cubicBezTo>
                    <a:pt x="270" y="354"/>
                    <a:pt x="270" y="354"/>
                    <a:pt x="270" y="354"/>
                  </a:cubicBezTo>
                  <a:cubicBezTo>
                    <a:pt x="269" y="348"/>
                    <a:pt x="271" y="343"/>
                    <a:pt x="275" y="339"/>
                  </a:cubicBezTo>
                  <a:cubicBezTo>
                    <a:pt x="292" y="325"/>
                    <a:pt x="292" y="325"/>
                    <a:pt x="292" y="325"/>
                  </a:cubicBezTo>
                  <a:cubicBezTo>
                    <a:pt x="298" y="319"/>
                    <a:pt x="301" y="310"/>
                    <a:pt x="299" y="302"/>
                  </a:cubicBezTo>
                  <a:cubicBezTo>
                    <a:pt x="294" y="273"/>
                    <a:pt x="294" y="273"/>
                    <a:pt x="294" y="273"/>
                  </a:cubicBezTo>
                  <a:cubicBezTo>
                    <a:pt x="292" y="266"/>
                    <a:pt x="294" y="259"/>
                    <a:pt x="298" y="253"/>
                  </a:cubicBezTo>
                  <a:cubicBezTo>
                    <a:pt x="352" y="185"/>
                    <a:pt x="352" y="185"/>
                    <a:pt x="352" y="185"/>
                  </a:cubicBezTo>
                  <a:cubicBezTo>
                    <a:pt x="353" y="184"/>
                    <a:pt x="353" y="183"/>
                    <a:pt x="353" y="182"/>
                  </a:cubicBezTo>
                  <a:cubicBezTo>
                    <a:pt x="356" y="169"/>
                    <a:pt x="356" y="169"/>
                    <a:pt x="356" y="169"/>
                  </a:cubicBezTo>
                  <a:cubicBezTo>
                    <a:pt x="357" y="164"/>
                    <a:pt x="353" y="160"/>
                    <a:pt x="349" y="1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72" name="Google Shape;272;p22"/>
            <p:cNvSpPr/>
            <p:nvPr/>
          </p:nvSpPr>
          <p:spPr>
            <a:xfrm>
              <a:off x="-1936750" y="4762500"/>
              <a:ext cx="139700" cy="279400"/>
            </a:xfrm>
            <a:custGeom>
              <a:rect b="b" l="l" r="r" t="t"/>
              <a:pathLst>
                <a:path extrusionOk="0" h="74" w="37">
                  <a:moveTo>
                    <a:pt x="20" y="5"/>
                  </a:moveTo>
                  <a:cubicBezTo>
                    <a:pt x="9" y="15"/>
                    <a:pt x="9" y="15"/>
                    <a:pt x="9" y="15"/>
                  </a:cubicBezTo>
                  <a:cubicBezTo>
                    <a:pt x="7" y="17"/>
                    <a:pt x="5" y="19"/>
                    <a:pt x="5" y="22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68"/>
                    <a:pt x="4" y="74"/>
                    <a:pt x="11" y="74"/>
                  </a:cubicBezTo>
                  <a:cubicBezTo>
                    <a:pt x="14" y="74"/>
                    <a:pt x="14" y="74"/>
                    <a:pt x="14" y="74"/>
                  </a:cubicBezTo>
                  <a:cubicBezTo>
                    <a:pt x="19" y="74"/>
                    <a:pt x="23" y="71"/>
                    <a:pt x="24" y="66"/>
                  </a:cubicBezTo>
                  <a:cubicBezTo>
                    <a:pt x="36" y="16"/>
                    <a:pt x="36" y="16"/>
                    <a:pt x="36" y="16"/>
                  </a:cubicBezTo>
                  <a:cubicBezTo>
                    <a:pt x="37" y="14"/>
                    <a:pt x="37" y="12"/>
                    <a:pt x="36" y="10"/>
                  </a:cubicBezTo>
                  <a:cubicBezTo>
                    <a:pt x="36" y="10"/>
                    <a:pt x="36" y="10"/>
                    <a:pt x="36" y="10"/>
                  </a:cubicBezTo>
                  <a:cubicBezTo>
                    <a:pt x="34" y="2"/>
                    <a:pt x="25" y="0"/>
                    <a:pt x="20" y="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273" name="Google Shape;273;p22"/>
          <p:cNvGrpSpPr/>
          <p:nvPr/>
        </p:nvGrpSpPr>
        <p:grpSpPr>
          <a:xfrm>
            <a:off x="8481806" y="4086895"/>
            <a:ext cx="941469" cy="1052550"/>
            <a:chOff x="-533400" y="4491038"/>
            <a:chExt cx="820738" cy="917575"/>
          </a:xfrm>
        </p:grpSpPr>
        <p:sp>
          <p:nvSpPr>
            <p:cNvPr id="274" name="Google Shape;274;p22"/>
            <p:cNvSpPr/>
            <p:nvPr/>
          </p:nvSpPr>
          <p:spPr>
            <a:xfrm>
              <a:off x="-190500" y="4491038"/>
              <a:ext cx="379413" cy="222250"/>
            </a:xfrm>
            <a:custGeom>
              <a:rect b="b" l="l" r="r" t="t"/>
              <a:pathLst>
                <a:path extrusionOk="0" h="59" w="101">
                  <a:moveTo>
                    <a:pt x="0" y="3"/>
                  </a:moveTo>
                  <a:cubicBezTo>
                    <a:pt x="10" y="19"/>
                    <a:pt x="10" y="19"/>
                    <a:pt x="10" y="19"/>
                  </a:cubicBezTo>
                  <a:cubicBezTo>
                    <a:pt x="10" y="20"/>
                    <a:pt x="11" y="21"/>
                    <a:pt x="12" y="22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59" y="52"/>
                    <a:pt x="59" y="52"/>
                    <a:pt x="59" y="52"/>
                  </a:cubicBezTo>
                  <a:cubicBezTo>
                    <a:pt x="61" y="52"/>
                    <a:pt x="62" y="52"/>
                    <a:pt x="63" y="51"/>
                  </a:cubicBezTo>
                  <a:cubicBezTo>
                    <a:pt x="71" y="48"/>
                    <a:pt x="71" y="48"/>
                    <a:pt x="71" y="48"/>
                  </a:cubicBezTo>
                  <a:cubicBezTo>
                    <a:pt x="73" y="47"/>
                    <a:pt x="75" y="48"/>
                    <a:pt x="77" y="49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8"/>
                    <a:pt x="90" y="58"/>
                    <a:pt x="91" y="59"/>
                  </a:cubicBezTo>
                  <a:cubicBezTo>
                    <a:pt x="91" y="59"/>
                    <a:pt x="91" y="59"/>
                    <a:pt x="91" y="59"/>
                  </a:cubicBezTo>
                  <a:cubicBezTo>
                    <a:pt x="97" y="59"/>
                    <a:pt x="101" y="51"/>
                    <a:pt x="96" y="46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90" y="40"/>
                    <a:pt x="89" y="39"/>
                    <a:pt x="89" y="38"/>
                  </a:cubicBezTo>
                  <a:cubicBezTo>
                    <a:pt x="81" y="23"/>
                    <a:pt x="81" y="23"/>
                    <a:pt x="81" y="23"/>
                  </a:cubicBezTo>
                  <a:cubicBezTo>
                    <a:pt x="81" y="21"/>
                    <a:pt x="79" y="20"/>
                    <a:pt x="77" y="19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39" y="7"/>
                    <a:pt x="37" y="7"/>
                    <a:pt x="36" y="8"/>
                  </a:cubicBezTo>
                  <a:cubicBezTo>
                    <a:pt x="32" y="10"/>
                    <a:pt x="32" y="10"/>
                    <a:pt x="32" y="10"/>
                  </a:cubicBezTo>
                  <a:cubicBezTo>
                    <a:pt x="30" y="10"/>
                    <a:pt x="28" y="10"/>
                    <a:pt x="26" y="9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0" y="0"/>
                    <a:pt x="9" y="0"/>
                    <a:pt x="7" y="1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75" name="Google Shape;275;p22"/>
            <p:cNvSpPr/>
            <p:nvPr/>
          </p:nvSpPr>
          <p:spPr>
            <a:xfrm>
              <a:off x="-533400" y="4732338"/>
              <a:ext cx="820738" cy="676275"/>
            </a:xfrm>
            <a:custGeom>
              <a:rect b="b" l="l" r="r" t="t"/>
              <a:pathLst>
                <a:path extrusionOk="0" h="179" w="218">
                  <a:moveTo>
                    <a:pt x="94" y="3"/>
                  </a:moveTo>
                  <a:cubicBezTo>
                    <a:pt x="82" y="16"/>
                    <a:pt x="82" y="16"/>
                    <a:pt x="82" y="16"/>
                  </a:cubicBezTo>
                  <a:cubicBezTo>
                    <a:pt x="80" y="18"/>
                    <a:pt x="77" y="19"/>
                    <a:pt x="74" y="17"/>
                  </a:cubicBezTo>
                  <a:cubicBezTo>
                    <a:pt x="74" y="17"/>
                    <a:pt x="74" y="17"/>
                    <a:pt x="74" y="17"/>
                  </a:cubicBezTo>
                  <a:cubicBezTo>
                    <a:pt x="71" y="16"/>
                    <a:pt x="68" y="17"/>
                    <a:pt x="66" y="19"/>
                  </a:cubicBezTo>
                  <a:cubicBezTo>
                    <a:pt x="41" y="46"/>
                    <a:pt x="41" y="46"/>
                    <a:pt x="41" y="46"/>
                  </a:cubicBezTo>
                  <a:cubicBezTo>
                    <a:pt x="41" y="47"/>
                    <a:pt x="40" y="48"/>
                    <a:pt x="39" y="48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9" y="58"/>
                    <a:pt x="0" y="75"/>
                    <a:pt x="2" y="93"/>
                  </a:cubicBezTo>
                  <a:cubicBezTo>
                    <a:pt x="5" y="109"/>
                    <a:pt x="5" y="109"/>
                    <a:pt x="5" y="109"/>
                  </a:cubicBezTo>
                  <a:cubicBezTo>
                    <a:pt x="8" y="129"/>
                    <a:pt x="26" y="142"/>
                    <a:pt x="44" y="138"/>
                  </a:cubicBezTo>
                  <a:cubicBezTo>
                    <a:pt x="89" y="126"/>
                    <a:pt x="89" y="126"/>
                    <a:pt x="89" y="126"/>
                  </a:cubicBezTo>
                  <a:cubicBezTo>
                    <a:pt x="91" y="126"/>
                    <a:pt x="93" y="126"/>
                    <a:pt x="95" y="127"/>
                  </a:cubicBezTo>
                  <a:cubicBezTo>
                    <a:pt x="118" y="146"/>
                    <a:pt x="118" y="146"/>
                    <a:pt x="118" y="146"/>
                  </a:cubicBezTo>
                  <a:cubicBezTo>
                    <a:pt x="146" y="170"/>
                    <a:pt x="146" y="170"/>
                    <a:pt x="146" y="170"/>
                  </a:cubicBezTo>
                  <a:cubicBezTo>
                    <a:pt x="155" y="177"/>
                    <a:pt x="166" y="179"/>
                    <a:pt x="177" y="175"/>
                  </a:cubicBezTo>
                  <a:cubicBezTo>
                    <a:pt x="181" y="173"/>
                    <a:pt x="181" y="173"/>
                    <a:pt x="181" y="173"/>
                  </a:cubicBezTo>
                  <a:cubicBezTo>
                    <a:pt x="191" y="170"/>
                    <a:pt x="198" y="162"/>
                    <a:pt x="201" y="151"/>
                  </a:cubicBezTo>
                  <a:cubicBezTo>
                    <a:pt x="217" y="99"/>
                    <a:pt x="217" y="99"/>
                    <a:pt x="217" y="99"/>
                  </a:cubicBezTo>
                  <a:cubicBezTo>
                    <a:pt x="218" y="97"/>
                    <a:pt x="218" y="94"/>
                    <a:pt x="216" y="92"/>
                  </a:cubicBezTo>
                  <a:cubicBezTo>
                    <a:pt x="176" y="41"/>
                    <a:pt x="176" y="41"/>
                    <a:pt x="176" y="41"/>
                  </a:cubicBezTo>
                  <a:cubicBezTo>
                    <a:pt x="176" y="41"/>
                    <a:pt x="175" y="40"/>
                    <a:pt x="175" y="40"/>
                  </a:cubicBezTo>
                  <a:cubicBezTo>
                    <a:pt x="161" y="15"/>
                    <a:pt x="161" y="15"/>
                    <a:pt x="161" y="15"/>
                  </a:cubicBezTo>
                  <a:cubicBezTo>
                    <a:pt x="158" y="9"/>
                    <a:pt x="150" y="11"/>
                    <a:pt x="149" y="17"/>
                  </a:cubicBezTo>
                  <a:cubicBezTo>
                    <a:pt x="147" y="27"/>
                    <a:pt x="147" y="27"/>
                    <a:pt x="147" y="27"/>
                  </a:cubicBezTo>
                  <a:cubicBezTo>
                    <a:pt x="146" y="33"/>
                    <a:pt x="140" y="35"/>
                    <a:pt x="136" y="32"/>
                  </a:cubicBezTo>
                  <a:cubicBezTo>
                    <a:pt x="122" y="21"/>
                    <a:pt x="122" y="21"/>
                    <a:pt x="122" y="21"/>
                  </a:cubicBezTo>
                  <a:cubicBezTo>
                    <a:pt x="120" y="20"/>
                    <a:pt x="119" y="18"/>
                    <a:pt x="119" y="16"/>
                  </a:cubicBezTo>
                  <a:cubicBezTo>
                    <a:pt x="118" y="11"/>
                    <a:pt x="118" y="11"/>
                    <a:pt x="118" y="11"/>
                  </a:cubicBezTo>
                  <a:cubicBezTo>
                    <a:pt x="118" y="8"/>
                    <a:pt x="116" y="5"/>
                    <a:pt x="113" y="4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98" y="0"/>
                    <a:pt x="95" y="1"/>
                    <a:pt x="94" y="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sp>
        <p:nvSpPr>
          <p:cNvPr id="276" name="Google Shape;276;p22"/>
          <p:cNvSpPr txBox="1"/>
          <p:nvPr>
            <p:ph type="title"/>
          </p:nvPr>
        </p:nvSpPr>
        <p:spPr>
          <a:xfrm>
            <a:off x="457104" y="56614"/>
            <a:ext cx="10969800" cy="71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Calibri"/>
              <a:buNone/>
            </a:pPr>
            <a:r>
              <a:rPr b="1" lang="en-US" sz="2800">
                <a:latin typeface="Roboto"/>
                <a:ea typeface="Roboto"/>
                <a:cs typeface="Roboto"/>
                <a:sym typeface="Roboto"/>
              </a:rPr>
              <a:t>Fineract customizations across the globe</a:t>
            </a:r>
            <a:endParaRPr b="1" sz="2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77" name="Google Shape;277;p22"/>
          <p:cNvSpPr/>
          <p:nvPr/>
        </p:nvSpPr>
        <p:spPr>
          <a:xfrm>
            <a:off x="1099250" y="4086250"/>
            <a:ext cx="2927100" cy="2601000"/>
          </a:xfrm>
          <a:prstGeom prst="roundRect">
            <a:avLst>
              <a:gd fmla="val 3460" name="adj"/>
            </a:avLst>
          </a:prstGeom>
          <a:solidFill>
            <a:srgbClr val="FF209A">
              <a:alpha val="5912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●"/>
            </a:pPr>
            <a:r>
              <a:rPr lang="en-US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Revolving credit.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●"/>
            </a:pPr>
            <a:r>
              <a:rPr lang="en-US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EODO/Reconciliation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●"/>
            </a:pPr>
            <a:r>
              <a:rPr lang="en-US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Cashier Module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●"/>
            </a:pPr>
            <a:r>
              <a:rPr lang="en-US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Checks generation and processing.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●"/>
            </a:pPr>
            <a:r>
              <a:rPr lang="en-US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Foreign exchange module.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●"/>
            </a:pPr>
            <a:r>
              <a:rPr lang="en-US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Interests and charges matrix for application based on client parameters.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●"/>
            </a:pPr>
            <a:r>
              <a:rPr lang="en-US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Transactional &amp;  historical logs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●"/>
            </a:pPr>
            <a:r>
              <a:rPr lang="en-US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VAT/CAT calculation.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●"/>
            </a:pPr>
            <a:r>
              <a:rPr lang="en-US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Terms translation based on country (spanish)</a:t>
            </a:r>
            <a:endParaRPr b="1"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78" name="Google Shape;278;p22"/>
          <p:cNvSpPr/>
          <p:nvPr/>
        </p:nvSpPr>
        <p:spPr>
          <a:xfrm>
            <a:off x="4599725" y="4086250"/>
            <a:ext cx="2927100" cy="2601000"/>
          </a:xfrm>
          <a:prstGeom prst="roundRect">
            <a:avLst>
              <a:gd fmla="val 3460" name="adj"/>
            </a:avLst>
          </a:prstGeom>
          <a:solidFill>
            <a:srgbClr val="A3A0E4">
              <a:alpha val="6604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●"/>
            </a:pPr>
            <a:r>
              <a:rPr lang="en-US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Part Loan Liquidation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●"/>
            </a:pPr>
            <a:r>
              <a:rPr lang="en-US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Birt Reporting 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●"/>
            </a:pPr>
            <a:r>
              <a:rPr lang="en-US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Cluster loans exchange inbuilt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●"/>
            </a:pPr>
            <a:r>
              <a:rPr lang="en-US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Min/Max charge amount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●"/>
            </a:pPr>
            <a:r>
              <a:rPr lang="en-US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FD topup/ partial liquidation/ forex 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●"/>
            </a:pPr>
            <a:r>
              <a:rPr lang="en-US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Asynchronous report generation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●"/>
            </a:pPr>
            <a:r>
              <a:rPr lang="en-US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CBN report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●"/>
            </a:pPr>
            <a:r>
              <a:rPr lang="en-US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NUBAN generation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●"/>
            </a:pPr>
            <a:r>
              <a:rPr lang="en-US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Odoo integration.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79" name="Google Shape;279;p22"/>
          <p:cNvSpPr/>
          <p:nvPr/>
        </p:nvSpPr>
        <p:spPr>
          <a:xfrm>
            <a:off x="8100188" y="4086250"/>
            <a:ext cx="2927100" cy="2601000"/>
          </a:xfrm>
          <a:prstGeom prst="roundRect">
            <a:avLst>
              <a:gd fmla="val 3460" name="adj"/>
            </a:avLst>
          </a:prstGeom>
          <a:solidFill>
            <a:srgbClr val="16A085">
              <a:alpha val="5535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●"/>
            </a:pPr>
            <a:r>
              <a:rPr b="1" lang="en-US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Cluster loans exchange inbuilt.</a:t>
            </a:r>
            <a:endParaRPr b="1"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●"/>
            </a:pPr>
            <a:r>
              <a:rPr b="1" lang="en-US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Default reporting under Postgres.</a:t>
            </a:r>
            <a:endParaRPr b="1"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●"/>
            </a:pPr>
            <a:r>
              <a:rPr b="1" lang="en-US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Integrations:</a:t>
            </a:r>
            <a:endParaRPr b="1"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○"/>
            </a:pPr>
            <a:r>
              <a:rPr lang="en-US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CRM and ERP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○"/>
            </a:pPr>
            <a:r>
              <a:rPr lang="en-US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Regulatory reporting.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○"/>
            </a:pPr>
            <a:r>
              <a:rPr lang="en-US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Azure Blob Storage integration.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○"/>
            </a:pPr>
            <a:r>
              <a:rPr lang="en-US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Regulatory reporting.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○"/>
            </a:pPr>
            <a:r>
              <a:rPr lang="en-US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Bureaus and risk management.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○"/>
            </a:pPr>
            <a:r>
              <a:rPr lang="en-US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Decision engines.</a:t>
            </a:r>
            <a:endParaRPr b="1"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3"/>
        </a:solidFill>
      </p:bgPr>
    </p:bg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23"/>
          <p:cNvSpPr/>
          <p:nvPr/>
        </p:nvSpPr>
        <p:spPr>
          <a:xfrm>
            <a:off x="0" y="777280"/>
            <a:ext cx="6094500" cy="2016300"/>
          </a:xfrm>
          <a:prstGeom prst="rect">
            <a:avLst/>
          </a:prstGeom>
          <a:solidFill>
            <a:srgbClr val="2E11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85" name="Google Shape;285;p23"/>
          <p:cNvSpPr txBox="1"/>
          <p:nvPr/>
        </p:nvSpPr>
        <p:spPr>
          <a:xfrm>
            <a:off x="1732950" y="1434475"/>
            <a:ext cx="42588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Challenges in Global Fineract Implementations</a:t>
            </a:r>
            <a:endParaRPr b="1" sz="24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86" name="Google Shape;286;p23"/>
          <p:cNvSpPr/>
          <p:nvPr/>
        </p:nvSpPr>
        <p:spPr>
          <a:xfrm>
            <a:off x="11915056" y="542863"/>
            <a:ext cx="273769" cy="5772275"/>
          </a:xfrm>
          <a:prstGeom prst="rect">
            <a:avLst/>
          </a:prstGeom>
          <a:solidFill>
            <a:srgbClr val="2E11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grpSp>
        <p:nvGrpSpPr>
          <p:cNvPr id="287" name="Google Shape;287;p23"/>
          <p:cNvGrpSpPr/>
          <p:nvPr/>
        </p:nvGrpSpPr>
        <p:grpSpPr>
          <a:xfrm>
            <a:off x="646927" y="1279302"/>
            <a:ext cx="1086061" cy="1056891"/>
            <a:chOff x="609440" y="4884838"/>
            <a:chExt cx="1052793" cy="1024516"/>
          </a:xfrm>
        </p:grpSpPr>
        <p:sp>
          <p:nvSpPr>
            <p:cNvPr id="288" name="Google Shape;288;p23"/>
            <p:cNvSpPr/>
            <p:nvPr/>
          </p:nvSpPr>
          <p:spPr>
            <a:xfrm>
              <a:off x="609440" y="4888895"/>
              <a:ext cx="1020459" cy="102045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89" name="Google Shape;289;p23"/>
            <p:cNvSpPr/>
            <p:nvPr/>
          </p:nvSpPr>
          <p:spPr>
            <a:xfrm>
              <a:off x="1022873" y="4884838"/>
              <a:ext cx="639360" cy="1024516"/>
            </a:xfrm>
            <a:custGeom>
              <a:rect b="b" l="l" r="r" t="t"/>
              <a:pathLst>
                <a:path extrusionOk="0" h="278" w="172">
                  <a:moveTo>
                    <a:pt x="0" y="264"/>
                  </a:moveTo>
                  <a:cubicBezTo>
                    <a:pt x="0" y="213"/>
                    <a:pt x="0" y="213"/>
                    <a:pt x="0" y="213"/>
                  </a:cubicBezTo>
                  <a:cubicBezTo>
                    <a:pt x="18" y="226"/>
                    <a:pt x="39" y="232"/>
                    <a:pt x="63" y="232"/>
                  </a:cubicBezTo>
                  <a:cubicBezTo>
                    <a:pt x="78" y="232"/>
                    <a:pt x="90" y="229"/>
                    <a:pt x="99" y="223"/>
                  </a:cubicBezTo>
                  <a:cubicBezTo>
                    <a:pt x="107" y="216"/>
                    <a:pt x="111" y="207"/>
                    <a:pt x="111" y="195"/>
                  </a:cubicBezTo>
                  <a:cubicBezTo>
                    <a:pt x="111" y="183"/>
                    <a:pt x="106" y="174"/>
                    <a:pt x="96" y="168"/>
                  </a:cubicBezTo>
                  <a:cubicBezTo>
                    <a:pt x="85" y="161"/>
                    <a:pt x="71" y="158"/>
                    <a:pt x="53" y="158"/>
                  </a:cubicBezTo>
                  <a:cubicBezTo>
                    <a:pt x="28" y="158"/>
                    <a:pt x="28" y="158"/>
                    <a:pt x="28" y="158"/>
                  </a:cubicBezTo>
                  <a:cubicBezTo>
                    <a:pt x="28" y="113"/>
                    <a:pt x="28" y="113"/>
                    <a:pt x="28" y="113"/>
                  </a:cubicBezTo>
                  <a:cubicBezTo>
                    <a:pt x="51" y="113"/>
                    <a:pt x="51" y="113"/>
                    <a:pt x="51" y="113"/>
                  </a:cubicBezTo>
                  <a:cubicBezTo>
                    <a:pt x="86" y="113"/>
                    <a:pt x="103" y="101"/>
                    <a:pt x="103" y="78"/>
                  </a:cubicBezTo>
                  <a:cubicBezTo>
                    <a:pt x="103" y="56"/>
                    <a:pt x="90" y="45"/>
                    <a:pt x="63" y="45"/>
                  </a:cubicBezTo>
                  <a:cubicBezTo>
                    <a:pt x="45" y="45"/>
                    <a:pt x="27" y="51"/>
                    <a:pt x="10" y="62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29" y="4"/>
                    <a:pt x="51" y="0"/>
                    <a:pt x="76" y="0"/>
                  </a:cubicBezTo>
                  <a:cubicBezTo>
                    <a:pt x="104" y="0"/>
                    <a:pt x="125" y="6"/>
                    <a:pt x="141" y="18"/>
                  </a:cubicBezTo>
                  <a:cubicBezTo>
                    <a:pt x="156" y="31"/>
                    <a:pt x="164" y="47"/>
                    <a:pt x="164" y="66"/>
                  </a:cubicBezTo>
                  <a:cubicBezTo>
                    <a:pt x="164" y="102"/>
                    <a:pt x="146" y="124"/>
                    <a:pt x="110" y="132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29" y="136"/>
                    <a:pt x="144" y="143"/>
                    <a:pt x="155" y="154"/>
                  </a:cubicBezTo>
                  <a:cubicBezTo>
                    <a:pt x="166" y="165"/>
                    <a:pt x="172" y="180"/>
                    <a:pt x="172" y="196"/>
                  </a:cubicBezTo>
                  <a:cubicBezTo>
                    <a:pt x="172" y="221"/>
                    <a:pt x="163" y="241"/>
                    <a:pt x="144" y="256"/>
                  </a:cubicBezTo>
                  <a:cubicBezTo>
                    <a:pt x="126" y="270"/>
                    <a:pt x="100" y="278"/>
                    <a:pt x="68" y="278"/>
                  </a:cubicBezTo>
                  <a:cubicBezTo>
                    <a:pt x="40" y="278"/>
                    <a:pt x="18" y="273"/>
                    <a:pt x="0" y="264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Custom 42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FF209A"/>
      </a:accent1>
      <a:accent2>
        <a:srgbClr val="3E0675"/>
      </a:accent2>
      <a:accent3>
        <a:srgbClr val="3E17CC"/>
      </a:accent3>
      <a:accent4>
        <a:srgbClr val="A3A0E4"/>
      </a:accent4>
      <a:accent5>
        <a:srgbClr val="16A085"/>
      </a:accent5>
      <a:accent6>
        <a:srgbClr val="77933C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